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</p:sldIdLst>
  <p:sldSz cy="5143500" cx="9144000"/>
  <p:notesSz cx="6858000" cy="9144000"/>
  <p:embeddedFontLst>
    <p:embeddedFont>
      <p:font typeface="Century Gothic"/>
      <p:regular r:id="rId35"/>
      <p:bold r:id="rId36"/>
      <p:italic r:id="rId37"/>
      <p:boldItalic r:id="rId3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1614F8FB-F7AF-4864-9CAD-879A80C29C8E}">
  <a:tblStyle styleId="{1614F8FB-F7AF-4864-9CAD-879A80C29C8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font" Target="fonts/CenturyGothic-regular.fntdata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font" Target="fonts/CenturyGothic-italic.fntdata"/><Relationship Id="rId14" Type="http://schemas.openxmlformats.org/officeDocument/2006/relationships/slide" Target="slides/slide8.xml"/><Relationship Id="rId36" Type="http://schemas.openxmlformats.org/officeDocument/2006/relationships/font" Target="fonts/CenturyGothic-bold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38" Type="http://schemas.openxmlformats.org/officeDocument/2006/relationships/font" Target="fonts/CenturyGothic-boldItalic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39b14c22e19_0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g39b14c22e19_0_13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9b14c22e19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g39b14c22e19_0_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9b14c22e19_0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g39b14c22e19_0_14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9b14c22e19_0_1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g39b14c22e19_0_15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39b14c22e19_0_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g39b14c22e19_0_16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9b14c22e19_0_1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g39b14c22e19_0_17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39b14c22e19_0_1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g39b14c22e19_0_18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39b14c22e19_0_1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g39b14c22e19_0_18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39b14c22e1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g39b14c22e19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68be676fc4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g368be676fc4_0_7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368be676fc4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g368be676fc4_0_6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9b14c22e19_0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g39b14c22e19_0_13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3666774ea40_0_12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g3666774ea40_0_125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368be676fc4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g368be676fc4_0_3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368be676fc4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g368be676fc4_0_4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368be676fc4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g368be676fc4_0_4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39b14c22e19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g39b14c22e19_0_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39b14c22e19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g39b14c22e19_0_2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39b14c22e19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g39b14c22e19_0_3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39b14c22e19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g39b14c22e19_0_3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9b14c22e19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g39b14c22e19_0_4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6cdb8980e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g36cdb8980e5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6cdb8980e5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g36cdb8980e5_0_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6cdb8980e5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g36cdb8980e5_0_1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6cdb8980e5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g36cdb8980e5_0_2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6cdb8980e5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g36cdb8980e5_0_3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6cdb8980e5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g36cdb8980e5_0_3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6cdb8980e5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g36cdb8980e5_0_4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1154400" y="-125700"/>
            <a:ext cx="2263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8575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2366100" y="1085919"/>
            <a:ext cx="2925900" cy="102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270600" y="95319"/>
            <a:ext cx="2925900" cy="30099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8575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3 Just title">
  <p:cSld name="CUSTOM_22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3"/>
          <p:cNvSpPr txBox="1"/>
          <p:nvPr>
            <p:ph type="title"/>
          </p:nvPr>
        </p:nvSpPr>
        <p:spPr>
          <a:xfrm>
            <a:off x="311738" y="315826"/>
            <a:ext cx="8520600" cy="744000"/>
          </a:xfrm>
          <a:prstGeom prst="rect">
            <a:avLst/>
          </a:prstGeom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2pPr>
            <a:lvl3pPr lvl="2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3pPr>
            <a:lvl4pPr lvl="3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4pPr>
            <a:lvl5pPr lvl="4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5pPr>
            <a:lvl6pPr lvl="5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6pPr>
            <a:lvl7pPr lvl="6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7pPr>
            <a:lvl8pPr lvl="7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8pPr>
            <a:lvl9pPr lvl="8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342900" y="1065213"/>
            <a:ext cx="3886200" cy="73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lvl="0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228600" y="800100"/>
            <a:ext cx="4114800" cy="22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8575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361156" y="2203450"/>
            <a:ext cx="3886200" cy="6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 cap="none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361156" y="1453357"/>
            <a:ext cx="3886200" cy="750300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 sz="1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800"/>
              <a:buNone/>
              <a:defRPr sz="8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228600" y="800100"/>
            <a:ext cx="2019300" cy="22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175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indent="-3048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indent="-2921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2324100" y="800100"/>
            <a:ext cx="2019300" cy="22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175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indent="-3048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indent="-2921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228600" y="767556"/>
            <a:ext cx="2020200" cy="320100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1" sz="10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5pPr>
            <a:lvl6pPr indent="-2286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6pPr>
            <a:lvl7pPr indent="-2286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7pPr>
            <a:lvl8pPr indent="-2286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8pPr>
            <a:lvl9pPr indent="-2286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228600" y="1087438"/>
            <a:ext cx="2020200" cy="19758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048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indent="-2921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indent="-2794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indent="-2794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indent="-2794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indent="-2794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indent="-2794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indent="-2794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/>
        </p:txBody>
      </p:sp>
      <p:sp>
        <p:nvSpPr>
          <p:cNvPr id="44" name="Google Shape;44;p7"/>
          <p:cNvSpPr txBox="1"/>
          <p:nvPr>
            <p:ph idx="3" type="body"/>
          </p:nvPr>
        </p:nvSpPr>
        <p:spPr>
          <a:xfrm>
            <a:off x="2322513" y="767556"/>
            <a:ext cx="2021100" cy="320100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1" sz="10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5pPr>
            <a:lvl6pPr indent="-2286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6pPr>
            <a:lvl7pPr indent="-2286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7pPr>
            <a:lvl8pPr indent="-2286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8pPr>
            <a:lvl9pPr indent="-2286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9pPr>
          </a:lstStyle>
          <a:p/>
        </p:txBody>
      </p:sp>
      <p:sp>
        <p:nvSpPr>
          <p:cNvPr id="45" name="Google Shape;45;p7"/>
          <p:cNvSpPr txBox="1"/>
          <p:nvPr>
            <p:ph idx="4" type="body"/>
          </p:nvPr>
        </p:nvSpPr>
        <p:spPr>
          <a:xfrm>
            <a:off x="2322513" y="1087438"/>
            <a:ext cx="2021100" cy="19758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048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indent="-2921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indent="-2794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indent="-2794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indent="-2794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indent="-2794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indent="-2794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indent="-2794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228600" y="136525"/>
            <a:ext cx="1504200" cy="581100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b="1" sz="1000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1787525" y="136525"/>
            <a:ext cx="2556000" cy="29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302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17500" lvl="1" marL="914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2pPr>
            <a:lvl3pPr indent="-3048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indent="-2921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4pPr>
            <a:lvl5pPr indent="-2921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»"/>
              <a:defRPr sz="1000"/>
            </a:lvl5pPr>
            <a:lvl6pPr indent="-2921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6pPr>
            <a:lvl7pPr indent="-2921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7pPr>
            <a:lvl8pPr indent="-2921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indent="-2921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228600" y="717550"/>
            <a:ext cx="1504200" cy="23457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indent="-228600" lvl="1" marL="914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indent="-228600" lvl="2" marL="1371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indent="-228600" lvl="5" marL="2743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indent="-228600" lvl="6" marL="3200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indent="-228600" lvl="7" marL="3657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indent="-228600" lvl="8" marL="4114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896144" y="2400300"/>
            <a:ext cx="2743200" cy="283500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b="1" sz="1000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896144" y="2683669"/>
            <a:ext cx="27432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indent="-228600" lvl="1" marL="914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indent="-228600" lvl="2" marL="1371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indent="-228600" lvl="5" marL="2743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indent="-228600" lvl="6" marL="3200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indent="-228600" lvl="7" marL="3657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indent="-228600" lvl="8" marL="4114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marR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228600" y="800100"/>
            <a:ext cx="4114800" cy="22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30200" lvl="0" marL="457200" marR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7500" lvl="1" marL="914400" marR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04800" lvl="2" marL="1371600" marR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92100" lvl="3" marL="1828800" marR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–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92100" lvl="4" marL="2286000" marR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2100" lvl="5" marL="2743200" marR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2100" lvl="6" marL="3200400" marR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2100" lvl="7" marL="3657600" marR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2100" lvl="8" marL="4114800" marR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marR="0" algn="ctr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1.png"/><Relationship Id="rId4" Type="http://schemas.openxmlformats.org/officeDocument/2006/relationships/image" Target="../media/image3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png"/><Relationship Id="rId4" Type="http://schemas.openxmlformats.org/officeDocument/2006/relationships/image" Target="../media/image1.png"/><Relationship Id="rId5" Type="http://schemas.openxmlformats.org/officeDocument/2006/relationships/image" Target="../media/image1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6.png"/><Relationship Id="rId4" Type="http://schemas.openxmlformats.org/officeDocument/2006/relationships/image" Target="../media/image3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9.png"/><Relationship Id="rId4" Type="http://schemas.openxmlformats.org/officeDocument/2006/relationships/image" Target="../media/image21.png"/><Relationship Id="rId5" Type="http://schemas.openxmlformats.org/officeDocument/2006/relationships/image" Target="../media/image1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7.png"/><Relationship Id="rId4" Type="http://schemas.openxmlformats.org/officeDocument/2006/relationships/image" Target="../media/image35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6.png"/><Relationship Id="rId4" Type="http://schemas.openxmlformats.org/officeDocument/2006/relationships/image" Target="../media/image32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7.png"/><Relationship Id="rId4" Type="http://schemas.openxmlformats.org/officeDocument/2006/relationships/image" Target="../media/image30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8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4.png"/><Relationship Id="rId4" Type="http://schemas.openxmlformats.org/officeDocument/2006/relationships/image" Target="../media/image1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EEE2"/>
        </a:solidFill>
      </p:bgPr>
    </p:bg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4">
            <a:hlinkClick action="ppaction://hlinkshowjump?jump=firstslide"/>
          </p:cNvPr>
          <p:cNvSpPr txBox="1"/>
          <p:nvPr/>
        </p:nvSpPr>
        <p:spPr>
          <a:xfrm>
            <a:off x="8270050" y="4665050"/>
            <a:ext cx="834900" cy="3693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HOME</a:t>
            </a:r>
            <a:endParaRPr b="1" sz="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7" name="Google Shape;87;p14">
            <a:hlinkClick action="ppaction://hlinkshowjump?jump=previousslide"/>
          </p:cNvPr>
          <p:cNvSpPr txBox="1"/>
          <p:nvPr/>
        </p:nvSpPr>
        <p:spPr>
          <a:xfrm>
            <a:off x="49150" y="4665050"/>
            <a:ext cx="785700" cy="369300"/>
          </a:xfrm>
          <a:prstGeom prst="rect">
            <a:avLst/>
          </a:prstGeom>
          <a:solidFill>
            <a:srgbClr val="F0919B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BACK</a:t>
            </a:r>
            <a:endParaRPr b="1" sz="12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8" name="Google Shape;88;p14" title="Screen Shot 2025-10-10 at 8.17.07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6825" y="152400"/>
            <a:ext cx="6699737" cy="483869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EEE2"/>
        </a:solidFill>
      </p:bgPr>
    </p:bg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3">
            <a:hlinkClick action="ppaction://hlinkshowjump?jump=firstslide"/>
          </p:cNvPr>
          <p:cNvSpPr txBox="1"/>
          <p:nvPr/>
        </p:nvSpPr>
        <p:spPr>
          <a:xfrm>
            <a:off x="8270050" y="4665050"/>
            <a:ext cx="834900" cy="3693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HOME</a:t>
            </a:r>
            <a:endParaRPr b="1" sz="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8" name="Google Shape;158;p23">
            <a:hlinkClick action="ppaction://hlinkshowjump?jump=previousslide"/>
          </p:cNvPr>
          <p:cNvSpPr txBox="1"/>
          <p:nvPr/>
        </p:nvSpPr>
        <p:spPr>
          <a:xfrm>
            <a:off x="49150" y="4665050"/>
            <a:ext cx="785700" cy="369300"/>
          </a:xfrm>
          <a:prstGeom prst="rect">
            <a:avLst/>
          </a:prstGeom>
          <a:solidFill>
            <a:srgbClr val="F0919B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BACK</a:t>
            </a:r>
            <a:endParaRPr b="1" sz="12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9" name="Google Shape;159;p23"/>
          <p:cNvSpPr txBox="1"/>
          <p:nvPr/>
        </p:nvSpPr>
        <p:spPr>
          <a:xfrm>
            <a:off x="2725200" y="1902725"/>
            <a:ext cx="3830100" cy="74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Previous Weeks</a:t>
            </a:r>
            <a:endParaRPr b="1" sz="36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EEE2"/>
        </a:solidFill>
      </p:bgPr>
    </p:bg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4"/>
          <p:cNvSpPr txBox="1"/>
          <p:nvPr/>
        </p:nvSpPr>
        <p:spPr>
          <a:xfrm>
            <a:off x="2365750" y="104825"/>
            <a:ext cx="43368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Books of the Week</a:t>
            </a:r>
            <a:endParaRPr b="1" sz="36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5" name="Google Shape;165;p24">
            <a:hlinkClick action="ppaction://hlinkshowjump?jump=firstslide"/>
          </p:cNvPr>
          <p:cNvSpPr txBox="1"/>
          <p:nvPr/>
        </p:nvSpPr>
        <p:spPr>
          <a:xfrm>
            <a:off x="8270050" y="4665050"/>
            <a:ext cx="834900" cy="3693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HOME</a:t>
            </a:r>
            <a:endParaRPr b="1" sz="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6" name="Google Shape;166;p24">
            <a:hlinkClick action="ppaction://hlinkshowjump?jump=previousslide"/>
          </p:cNvPr>
          <p:cNvSpPr txBox="1"/>
          <p:nvPr/>
        </p:nvSpPr>
        <p:spPr>
          <a:xfrm>
            <a:off x="49150" y="4665050"/>
            <a:ext cx="785700" cy="369300"/>
          </a:xfrm>
          <a:prstGeom prst="rect">
            <a:avLst/>
          </a:prstGeom>
          <a:solidFill>
            <a:srgbClr val="F0919B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BACK</a:t>
            </a:r>
            <a:endParaRPr b="1" sz="12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67" name="Google Shape;167;p24" title="Screen Shot 2025-10-10 at 8.27.01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02200" y="802188"/>
            <a:ext cx="3435169" cy="34408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68" name="Google Shape;168;p24" title="Screen Shot 2025-10-10 at 8.26.53 A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848" y="802202"/>
            <a:ext cx="4336800" cy="346827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EEE2"/>
        </a:solidFill>
      </p:bgPr>
    </p:bg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5"/>
          <p:cNvSpPr txBox="1"/>
          <p:nvPr/>
        </p:nvSpPr>
        <p:spPr>
          <a:xfrm>
            <a:off x="2148250" y="908400"/>
            <a:ext cx="49593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25">
            <a:hlinkClick action="ppaction://hlinkshowjump?jump=firstslide"/>
          </p:cNvPr>
          <p:cNvSpPr txBox="1"/>
          <p:nvPr/>
        </p:nvSpPr>
        <p:spPr>
          <a:xfrm>
            <a:off x="8270050" y="4665050"/>
            <a:ext cx="834900" cy="3693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HOME</a:t>
            </a:r>
            <a:endParaRPr b="1" sz="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5" name="Google Shape;175;p25">
            <a:hlinkClick action="ppaction://hlinkshowjump?jump=previousslide"/>
          </p:cNvPr>
          <p:cNvSpPr txBox="1"/>
          <p:nvPr/>
        </p:nvSpPr>
        <p:spPr>
          <a:xfrm>
            <a:off x="49150" y="4665050"/>
            <a:ext cx="785700" cy="369300"/>
          </a:xfrm>
          <a:prstGeom prst="rect">
            <a:avLst/>
          </a:prstGeom>
          <a:solidFill>
            <a:srgbClr val="F0919B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BACK</a:t>
            </a:r>
            <a:endParaRPr b="1" sz="12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6" name="Google Shape;176;p25"/>
          <p:cNvSpPr txBox="1"/>
          <p:nvPr/>
        </p:nvSpPr>
        <p:spPr>
          <a:xfrm>
            <a:off x="3092550" y="0"/>
            <a:ext cx="2958900" cy="7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Vocabulary </a:t>
            </a:r>
            <a:endParaRPr b="1" sz="36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177" name="Google Shape;177;p25"/>
          <p:cNvGraphicFramePr/>
          <p:nvPr/>
        </p:nvGraphicFramePr>
        <p:xfrm>
          <a:off x="152393" y="32573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{1614F8FB-F7AF-4864-9CAD-879A80C29C8E}</a:tableStyleId>
              </a:tblPr>
              <a:tblGrid>
                <a:gridCol w="2966650"/>
                <a:gridCol w="2926150"/>
                <a:gridCol w="29464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When you </a:t>
                      </a:r>
                      <a:r>
                        <a:rPr b="1" lang="en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celebrate</a:t>
                      </a:r>
                      <a:r>
                        <a:rPr lang="en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, you do something fun to remember a special person or event. </a:t>
                      </a:r>
                      <a:r>
                        <a:rPr i="1" lang="en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Let’s have a party to celebrate your birthday.</a:t>
                      </a:r>
                      <a:endParaRPr i="1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If something is </a:t>
                      </a:r>
                      <a:r>
                        <a:rPr b="1" lang="en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different</a:t>
                      </a:r>
                      <a:r>
                        <a:rPr lang="en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, it is not the same. </a:t>
                      </a:r>
                      <a:r>
                        <a:rPr i="1" lang="en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The red flower is different from the others.</a:t>
                      </a:r>
                      <a:endParaRPr i="1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Something is </a:t>
                      </a:r>
                      <a:r>
                        <a:rPr b="1" lang="en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special</a:t>
                      </a:r>
                      <a:r>
                        <a:rPr lang="en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if it is different from others. </a:t>
                      </a:r>
                      <a:r>
                        <a:rPr i="1" lang="en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 peacock is special because it </a:t>
                      </a:r>
                      <a:endParaRPr i="1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has colorful feathers.</a:t>
                      </a:r>
                      <a:endParaRPr i="1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178" name="Google Shape;178;p25" title="Screen Shot 2025-10-10 at 8.19.51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1500" y="636500"/>
            <a:ext cx="7956901" cy="2508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EEE2"/>
        </a:solidFill>
      </p:bgPr>
    </p:bg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6"/>
          <p:cNvSpPr txBox="1"/>
          <p:nvPr/>
        </p:nvSpPr>
        <p:spPr>
          <a:xfrm>
            <a:off x="2148250" y="787200"/>
            <a:ext cx="49593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26">
            <a:hlinkClick action="ppaction://hlinkshowjump?jump=firstslide"/>
          </p:cNvPr>
          <p:cNvSpPr txBox="1"/>
          <p:nvPr/>
        </p:nvSpPr>
        <p:spPr>
          <a:xfrm>
            <a:off x="8270050" y="4665050"/>
            <a:ext cx="834900" cy="3693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HOME</a:t>
            </a:r>
            <a:endParaRPr b="1" sz="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5" name="Google Shape;185;p26">
            <a:hlinkClick action="ppaction://hlinkshowjump?jump=previousslide"/>
          </p:cNvPr>
          <p:cNvSpPr txBox="1"/>
          <p:nvPr/>
        </p:nvSpPr>
        <p:spPr>
          <a:xfrm>
            <a:off x="49150" y="4665050"/>
            <a:ext cx="785700" cy="369300"/>
          </a:xfrm>
          <a:prstGeom prst="rect">
            <a:avLst/>
          </a:prstGeom>
          <a:solidFill>
            <a:srgbClr val="F0919B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BACK</a:t>
            </a:r>
            <a:endParaRPr b="1" sz="12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6" name="Google Shape;186;p26"/>
          <p:cNvSpPr txBox="1"/>
          <p:nvPr/>
        </p:nvSpPr>
        <p:spPr>
          <a:xfrm>
            <a:off x="2985850" y="0"/>
            <a:ext cx="2958900" cy="7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Vocabulary </a:t>
            </a:r>
            <a:endParaRPr b="1" sz="36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187" name="Google Shape;187;p26"/>
          <p:cNvGraphicFramePr/>
          <p:nvPr/>
        </p:nvGraphicFramePr>
        <p:xfrm>
          <a:off x="152400" y="315041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{1614F8FB-F7AF-4864-9CAD-879A80C29C8E}</a:tableStyleId>
              </a:tblPr>
              <a:tblGrid>
                <a:gridCol w="2966650"/>
                <a:gridCol w="2926150"/>
                <a:gridCol w="29464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To </a:t>
                      </a:r>
                      <a:r>
                        <a:rPr b="1" lang="en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participate</a:t>
                      </a:r>
                      <a:r>
                        <a:rPr lang="en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in an activity means to do an activity with others. </a:t>
                      </a:r>
                      <a:r>
                        <a:rPr i="1" lang="en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At the end of the school </a:t>
                      </a:r>
                      <a:endParaRPr i="1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year, my friends and participate in a tug of war.</a:t>
                      </a:r>
                      <a:endParaRPr i="1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To </a:t>
                      </a:r>
                      <a:r>
                        <a:rPr b="1" lang="en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pronounce</a:t>
                      </a:r>
                      <a:r>
                        <a:rPr lang="en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a word means to say it in the correct way. </a:t>
                      </a:r>
                      <a:r>
                        <a:rPr i="1" lang="en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When I read aloud a book, I try to pronounce each word carefully.</a:t>
                      </a:r>
                      <a:endParaRPr i="1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To </a:t>
                      </a:r>
                      <a:r>
                        <a:rPr b="1" lang="en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research</a:t>
                      </a:r>
                      <a:r>
                        <a:rPr lang="en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means to look for </a:t>
                      </a:r>
                      <a:endParaRPr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information that answers questions about a topic. </a:t>
                      </a:r>
                      <a:r>
                        <a:rPr i="1" lang="en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Hildy went to the library to research information for her science project.</a:t>
                      </a:r>
                      <a:endParaRPr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188" name="Google Shape;188;p26" title="Screen Shot 2025-10-10 at 8.19.59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3850" y="684925"/>
            <a:ext cx="7017025" cy="232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EEE2"/>
        </a:solidFill>
      </p:bgPr>
    </p:bg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7">
            <a:hlinkClick action="ppaction://hlinkshowjump?jump=firstslide"/>
          </p:cNvPr>
          <p:cNvSpPr txBox="1"/>
          <p:nvPr/>
        </p:nvSpPr>
        <p:spPr>
          <a:xfrm>
            <a:off x="8270050" y="4665050"/>
            <a:ext cx="834900" cy="3693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HOME</a:t>
            </a:r>
            <a:endParaRPr b="1" sz="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4" name="Google Shape;194;p27">
            <a:hlinkClick action="ppaction://hlinkshowjump?jump=previousslide"/>
          </p:cNvPr>
          <p:cNvSpPr txBox="1"/>
          <p:nvPr/>
        </p:nvSpPr>
        <p:spPr>
          <a:xfrm>
            <a:off x="49150" y="4665050"/>
            <a:ext cx="785700" cy="369300"/>
          </a:xfrm>
          <a:prstGeom prst="rect">
            <a:avLst/>
          </a:prstGeom>
          <a:solidFill>
            <a:srgbClr val="F0919B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BACK</a:t>
            </a:r>
            <a:endParaRPr b="1" sz="12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5" name="Google Shape;195;p27"/>
          <p:cNvSpPr txBox="1"/>
          <p:nvPr/>
        </p:nvSpPr>
        <p:spPr>
          <a:xfrm>
            <a:off x="2652125" y="0"/>
            <a:ext cx="36480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Reading Focus</a:t>
            </a:r>
            <a:endParaRPr b="1" sz="36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96" name="Google Shape;196;p27" title="Screen Shot 2025-10-10 at 8.22.04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39575" y="772563"/>
            <a:ext cx="2772120" cy="3598367"/>
          </a:xfrm>
          <a:prstGeom prst="rect">
            <a:avLst/>
          </a:prstGeom>
          <a:noFill/>
          <a:ln>
            <a:noFill/>
          </a:ln>
          <a:effectLst>
            <a:outerShdw blurRad="48622" rotWithShape="0" algn="bl" dir="5400000" dist="16207">
              <a:srgbClr val="000000">
                <a:alpha val="50000"/>
              </a:srgbClr>
            </a:outerShdw>
          </a:effectLst>
        </p:spPr>
      </p:pic>
      <p:pic>
        <p:nvPicPr>
          <p:cNvPr id="197" name="Google Shape;197;p27" title="Screen Shot 2025-10-10 at 8.22.13 A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49493" y="772563"/>
            <a:ext cx="2743307" cy="3598364"/>
          </a:xfrm>
          <a:prstGeom prst="rect">
            <a:avLst/>
          </a:prstGeom>
          <a:noFill/>
          <a:ln>
            <a:noFill/>
          </a:ln>
          <a:effectLst>
            <a:outerShdw blurRad="48622" rotWithShape="0" algn="bl" dir="5400000" dist="16207">
              <a:srgbClr val="000000">
                <a:alpha val="50000"/>
              </a:srgbClr>
            </a:outerShdw>
          </a:effectLst>
        </p:spPr>
      </p:pic>
      <p:pic>
        <p:nvPicPr>
          <p:cNvPr id="198" name="Google Shape;198;p27" title="Screen Shot 2025-10-10 at 9.59.00 A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9650" y="768725"/>
            <a:ext cx="2772125" cy="3588853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EEE2"/>
        </a:solidFill>
      </p:bgPr>
    </p:bg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8">
            <a:hlinkClick action="ppaction://hlinkshowjump?jump=firstslide"/>
          </p:cNvPr>
          <p:cNvSpPr txBox="1"/>
          <p:nvPr/>
        </p:nvSpPr>
        <p:spPr>
          <a:xfrm>
            <a:off x="8270050" y="4665050"/>
            <a:ext cx="834900" cy="3693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HOME</a:t>
            </a:r>
            <a:endParaRPr b="1" sz="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4" name="Google Shape;204;p28">
            <a:hlinkClick action="ppaction://hlinkshowjump?jump=previousslide"/>
          </p:cNvPr>
          <p:cNvSpPr txBox="1"/>
          <p:nvPr/>
        </p:nvSpPr>
        <p:spPr>
          <a:xfrm>
            <a:off x="49150" y="4665050"/>
            <a:ext cx="785700" cy="369300"/>
          </a:xfrm>
          <a:prstGeom prst="rect">
            <a:avLst/>
          </a:prstGeom>
          <a:solidFill>
            <a:srgbClr val="F0919B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BACK</a:t>
            </a:r>
            <a:endParaRPr b="1" sz="12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05" name="Google Shape;205;p28" title="Screen Shot 2025-10-10 at 8.50.33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6050" y="152400"/>
            <a:ext cx="633280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EEE2"/>
        </a:solidFill>
      </p:bgPr>
    </p:bg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9">
            <a:hlinkClick action="ppaction://hlinkshowjump?jump=firstslide"/>
          </p:cNvPr>
          <p:cNvSpPr txBox="1"/>
          <p:nvPr/>
        </p:nvSpPr>
        <p:spPr>
          <a:xfrm>
            <a:off x="8270050" y="4665050"/>
            <a:ext cx="834900" cy="3693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HOME</a:t>
            </a:r>
            <a:endParaRPr b="1" sz="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1" name="Google Shape;211;p29">
            <a:hlinkClick action="ppaction://hlinkshowjump?jump=previousslide"/>
          </p:cNvPr>
          <p:cNvSpPr txBox="1"/>
          <p:nvPr/>
        </p:nvSpPr>
        <p:spPr>
          <a:xfrm>
            <a:off x="49150" y="4665050"/>
            <a:ext cx="785700" cy="369300"/>
          </a:xfrm>
          <a:prstGeom prst="rect">
            <a:avLst/>
          </a:prstGeom>
          <a:solidFill>
            <a:srgbClr val="F0919B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BACK</a:t>
            </a:r>
            <a:endParaRPr b="1" sz="12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12" name="Google Shape;212;p29" title="Screen Shot 2025-10-10 at 8.50.42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5625" y="152400"/>
            <a:ext cx="6158345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EEE2"/>
        </a:solidFill>
      </p:bgPr>
    </p:bg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0"/>
          <p:cNvSpPr txBox="1"/>
          <p:nvPr/>
        </p:nvSpPr>
        <p:spPr>
          <a:xfrm>
            <a:off x="2365750" y="104825"/>
            <a:ext cx="43368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Books of the Week</a:t>
            </a:r>
            <a:endParaRPr b="1" sz="36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8" name="Google Shape;218;p30">
            <a:hlinkClick action="ppaction://hlinkshowjump?jump=firstslide"/>
          </p:cNvPr>
          <p:cNvSpPr txBox="1"/>
          <p:nvPr/>
        </p:nvSpPr>
        <p:spPr>
          <a:xfrm>
            <a:off x="8270050" y="4665050"/>
            <a:ext cx="834900" cy="3693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HOME</a:t>
            </a:r>
            <a:endParaRPr b="1" sz="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9" name="Google Shape;219;p30">
            <a:hlinkClick action="ppaction://hlinkshowjump?jump=previousslide"/>
          </p:cNvPr>
          <p:cNvSpPr txBox="1"/>
          <p:nvPr/>
        </p:nvSpPr>
        <p:spPr>
          <a:xfrm>
            <a:off x="49150" y="4665050"/>
            <a:ext cx="785700" cy="369300"/>
          </a:xfrm>
          <a:prstGeom prst="rect">
            <a:avLst/>
          </a:prstGeom>
          <a:solidFill>
            <a:srgbClr val="F0919B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BACK</a:t>
            </a:r>
            <a:endParaRPr b="1" sz="12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20" name="Google Shape;220;p30" title="Screen Shot 2025-10-05 at 10.01.01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04000" y="841775"/>
            <a:ext cx="3869556" cy="34408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21" name="Google Shape;221;p30" title="Screen Shot 2025-10-05 at 10.00.43 A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8846" y="860852"/>
            <a:ext cx="4023805" cy="344087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EEE2"/>
        </a:solidFill>
      </p:bgPr>
    </p:bg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31" title="Screen Shot 2025-10-05 at 9.57.16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8525" y="736600"/>
            <a:ext cx="2811134" cy="3662992"/>
          </a:xfrm>
          <a:prstGeom prst="rect">
            <a:avLst/>
          </a:prstGeom>
          <a:noFill/>
          <a:ln>
            <a:noFill/>
          </a:ln>
          <a:effectLst>
            <a:outerShdw blurRad="52603" rotWithShape="0" algn="bl" dir="5400000" dist="17534">
              <a:srgbClr val="000000">
                <a:alpha val="50000"/>
              </a:srgbClr>
            </a:outerShdw>
          </a:effectLst>
        </p:spPr>
      </p:pic>
      <p:pic>
        <p:nvPicPr>
          <p:cNvPr id="227" name="Google Shape;227;p31" title="Screen Shot 2025-10-05 at 9.58.24 A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99953" y="736600"/>
            <a:ext cx="2798624" cy="3662994"/>
          </a:xfrm>
          <a:prstGeom prst="rect">
            <a:avLst/>
          </a:prstGeom>
          <a:noFill/>
          <a:ln>
            <a:noFill/>
          </a:ln>
          <a:effectLst>
            <a:outerShdw blurRad="52603" rotWithShape="0" algn="bl" dir="5400000" dist="17534">
              <a:srgbClr val="000000">
                <a:alpha val="50000"/>
              </a:srgbClr>
            </a:outerShdw>
          </a:effectLst>
        </p:spPr>
      </p:pic>
      <p:sp>
        <p:nvSpPr>
          <p:cNvPr id="228" name="Google Shape;228;p31">
            <a:hlinkClick action="ppaction://hlinkshowjump?jump=firstslide"/>
          </p:cNvPr>
          <p:cNvSpPr txBox="1"/>
          <p:nvPr/>
        </p:nvSpPr>
        <p:spPr>
          <a:xfrm>
            <a:off x="8270050" y="4665050"/>
            <a:ext cx="834900" cy="3693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HOME</a:t>
            </a:r>
            <a:endParaRPr b="1" sz="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9" name="Google Shape;229;p31">
            <a:hlinkClick action="ppaction://hlinkshowjump?jump=previousslide"/>
          </p:cNvPr>
          <p:cNvSpPr txBox="1"/>
          <p:nvPr/>
        </p:nvSpPr>
        <p:spPr>
          <a:xfrm>
            <a:off x="49150" y="4665050"/>
            <a:ext cx="785700" cy="369300"/>
          </a:xfrm>
          <a:prstGeom prst="rect">
            <a:avLst/>
          </a:prstGeom>
          <a:solidFill>
            <a:srgbClr val="F0919B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BACK</a:t>
            </a:r>
            <a:endParaRPr b="1" sz="12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0" name="Google Shape;230;p31"/>
          <p:cNvSpPr txBox="1"/>
          <p:nvPr/>
        </p:nvSpPr>
        <p:spPr>
          <a:xfrm>
            <a:off x="2748000" y="0"/>
            <a:ext cx="36480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Reading Focus</a:t>
            </a:r>
            <a:endParaRPr b="1" sz="36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31" name="Google Shape;231;p31" title="Screen Shot 2025-10-05 at 9.59.27 A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66342" y="756226"/>
            <a:ext cx="2823308" cy="3662998"/>
          </a:xfrm>
          <a:prstGeom prst="rect">
            <a:avLst/>
          </a:prstGeom>
          <a:noFill/>
          <a:ln>
            <a:noFill/>
          </a:ln>
          <a:effectLst>
            <a:outerShdw blurRad="63721" rotWithShape="0" algn="bl" dir="5400000" dist="2124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EEE2"/>
        </a:solidFill>
      </p:bgPr>
    </p:bg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2"/>
          <p:cNvSpPr txBox="1"/>
          <p:nvPr/>
        </p:nvSpPr>
        <p:spPr>
          <a:xfrm>
            <a:off x="2148250" y="908400"/>
            <a:ext cx="49593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32">
            <a:hlinkClick action="ppaction://hlinkshowjump?jump=firstslide"/>
          </p:cNvPr>
          <p:cNvSpPr txBox="1"/>
          <p:nvPr/>
        </p:nvSpPr>
        <p:spPr>
          <a:xfrm>
            <a:off x="8270050" y="4665050"/>
            <a:ext cx="834900" cy="3693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HOME</a:t>
            </a:r>
            <a:endParaRPr b="1" sz="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8" name="Google Shape;238;p32">
            <a:hlinkClick action="ppaction://hlinkshowjump?jump=previousslide"/>
          </p:cNvPr>
          <p:cNvSpPr txBox="1"/>
          <p:nvPr/>
        </p:nvSpPr>
        <p:spPr>
          <a:xfrm>
            <a:off x="49150" y="4665050"/>
            <a:ext cx="785700" cy="369300"/>
          </a:xfrm>
          <a:prstGeom prst="rect">
            <a:avLst/>
          </a:prstGeom>
          <a:solidFill>
            <a:srgbClr val="F0919B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BACK</a:t>
            </a:r>
            <a:endParaRPr b="1" sz="12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9" name="Google Shape;239;p32"/>
          <p:cNvSpPr txBox="1"/>
          <p:nvPr/>
        </p:nvSpPr>
        <p:spPr>
          <a:xfrm>
            <a:off x="3092550" y="59825"/>
            <a:ext cx="2958900" cy="7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Vocabulary </a:t>
            </a:r>
            <a:endParaRPr b="1" sz="36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240" name="Google Shape;240;p32"/>
          <p:cNvGraphicFramePr/>
          <p:nvPr/>
        </p:nvGraphicFramePr>
        <p:xfrm>
          <a:off x="152400" y="33344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{1614F8FB-F7AF-4864-9CAD-879A80C29C8E}</a:tableStyleId>
              </a:tblPr>
              <a:tblGrid>
                <a:gridCol w="2966650"/>
                <a:gridCol w="2926150"/>
                <a:gridCol w="29464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 </a:t>
                      </a:r>
                      <a:r>
                        <a:rPr b="1" lang="en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city</a:t>
                      </a:r>
                      <a:r>
                        <a:rPr lang="en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is a place where many people live and work close together. </a:t>
                      </a:r>
                      <a:r>
                        <a:rPr i="1" lang="en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There are lots of people, buildings, and cars in </a:t>
                      </a:r>
                      <a:endParaRPr i="1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the city.</a:t>
                      </a:r>
                      <a:endParaRPr i="1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When you are in the </a:t>
                      </a:r>
                      <a:r>
                        <a:rPr b="1" lang="en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country</a:t>
                      </a:r>
                      <a:r>
                        <a:rPr lang="en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, you are far away from big towns and cities. </a:t>
                      </a:r>
                      <a:r>
                        <a:rPr i="1" lang="en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There are a lot of trees and fields in the country.</a:t>
                      </a:r>
                      <a:endParaRPr i="1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 </a:t>
                      </a:r>
                      <a:r>
                        <a:rPr b="1" lang="en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map</a:t>
                      </a:r>
                      <a:r>
                        <a:rPr lang="en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is a picture or drawing that shows streets, rivers, and </a:t>
                      </a:r>
                      <a:endParaRPr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other parts of a place. </a:t>
                      </a:r>
                      <a:r>
                        <a:rPr i="1" lang="en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We look at the map to see what roads to take on our trip.</a:t>
                      </a:r>
                      <a:endParaRPr i="1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241" name="Google Shape;241;p32" title="Screen Shot 2025-10-03 at 12.33.08 PM.png"/>
          <p:cNvPicPr preferRelativeResize="0"/>
          <p:nvPr/>
        </p:nvPicPr>
        <p:blipFill rotWithShape="1">
          <a:blip r:embed="rId3">
            <a:alphaModFix/>
          </a:blip>
          <a:srcRect b="0" l="0" r="0" t="10273"/>
          <a:stretch/>
        </p:blipFill>
        <p:spPr>
          <a:xfrm>
            <a:off x="593900" y="847025"/>
            <a:ext cx="7956199" cy="23628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EEE2"/>
        </a:solidFill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5">
            <a:hlinkClick action="ppaction://hlinkshowjump?jump=firstslide"/>
          </p:cNvPr>
          <p:cNvSpPr txBox="1"/>
          <p:nvPr/>
        </p:nvSpPr>
        <p:spPr>
          <a:xfrm>
            <a:off x="8270050" y="4665050"/>
            <a:ext cx="834900" cy="3693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HOME</a:t>
            </a:r>
            <a:endParaRPr b="1" sz="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4" name="Google Shape;94;p15">
            <a:hlinkClick action="ppaction://hlinkshowjump?jump=previousslide"/>
          </p:cNvPr>
          <p:cNvSpPr txBox="1"/>
          <p:nvPr/>
        </p:nvSpPr>
        <p:spPr>
          <a:xfrm>
            <a:off x="49150" y="4665050"/>
            <a:ext cx="785700" cy="369300"/>
          </a:xfrm>
          <a:prstGeom prst="rect">
            <a:avLst/>
          </a:prstGeom>
          <a:solidFill>
            <a:srgbClr val="F0919B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BACK</a:t>
            </a:r>
            <a:endParaRPr b="1" sz="12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5" name="Google Shape;95;p15" title="Screen Shot 2025-10-10 at 8.18.06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4525" y="152400"/>
            <a:ext cx="6735854" cy="4838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EEE2"/>
        </a:solidFill>
      </p:bgPr>
    </p:bg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3">
            <a:hlinkClick action="ppaction://hlinkshowjump?jump=firstslide"/>
          </p:cNvPr>
          <p:cNvSpPr txBox="1"/>
          <p:nvPr/>
        </p:nvSpPr>
        <p:spPr>
          <a:xfrm>
            <a:off x="8270050" y="4665050"/>
            <a:ext cx="834900" cy="3693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HOME</a:t>
            </a:r>
            <a:endParaRPr b="1" sz="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7" name="Google Shape;247;p33">
            <a:hlinkClick action="ppaction://hlinkshowjump?jump=previousslide"/>
          </p:cNvPr>
          <p:cNvSpPr txBox="1"/>
          <p:nvPr/>
        </p:nvSpPr>
        <p:spPr>
          <a:xfrm>
            <a:off x="49150" y="4665050"/>
            <a:ext cx="785700" cy="369300"/>
          </a:xfrm>
          <a:prstGeom prst="rect">
            <a:avLst/>
          </a:prstGeom>
          <a:solidFill>
            <a:srgbClr val="F0919B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BACK</a:t>
            </a:r>
            <a:endParaRPr b="1" sz="12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48" name="Google Shape;248;p33" title="Screen Shot 2025-09-27 at 11.35.08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1025" y="152400"/>
            <a:ext cx="6285446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EEE2"/>
        </a:solidFill>
      </p:bgPr>
    </p:bg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4">
            <a:hlinkClick action="ppaction://hlinkshowjump?jump=firstslide"/>
          </p:cNvPr>
          <p:cNvSpPr txBox="1"/>
          <p:nvPr/>
        </p:nvSpPr>
        <p:spPr>
          <a:xfrm>
            <a:off x="8270050" y="4665050"/>
            <a:ext cx="834900" cy="3693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HOME</a:t>
            </a:r>
            <a:endParaRPr b="1" sz="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4" name="Google Shape;254;p34">
            <a:hlinkClick action="ppaction://hlinkshowjump?jump=previousslide"/>
          </p:cNvPr>
          <p:cNvSpPr txBox="1"/>
          <p:nvPr/>
        </p:nvSpPr>
        <p:spPr>
          <a:xfrm>
            <a:off x="49150" y="4665050"/>
            <a:ext cx="785700" cy="369300"/>
          </a:xfrm>
          <a:prstGeom prst="rect">
            <a:avLst/>
          </a:prstGeom>
          <a:solidFill>
            <a:srgbClr val="F0919B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BACK</a:t>
            </a:r>
            <a:endParaRPr b="1" sz="12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55" name="Google Shape;255;p34" title="Screen Shot 2025-10-03 at 12.32.21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9500" y="152400"/>
            <a:ext cx="621911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EEE2"/>
        </a:solidFill>
      </p:bgPr>
    </p:bg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5">
            <a:hlinkClick action="ppaction://hlinkshowjump?jump=firstslide"/>
          </p:cNvPr>
          <p:cNvSpPr txBox="1"/>
          <p:nvPr/>
        </p:nvSpPr>
        <p:spPr>
          <a:xfrm>
            <a:off x="8270050" y="4665050"/>
            <a:ext cx="834900" cy="3693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HOME</a:t>
            </a:r>
            <a:endParaRPr b="1" sz="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1" name="Google Shape;261;p35">
            <a:hlinkClick action="ppaction://hlinkshowjump?jump=previousslide"/>
          </p:cNvPr>
          <p:cNvSpPr txBox="1"/>
          <p:nvPr/>
        </p:nvSpPr>
        <p:spPr>
          <a:xfrm>
            <a:off x="49150" y="4665050"/>
            <a:ext cx="785700" cy="369300"/>
          </a:xfrm>
          <a:prstGeom prst="rect">
            <a:avLst/>
          </a:prstGeom>
          <a:solidFill>
            <a:srgbClr val="F0919B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BACK</a:t>
            </a:r>
            <a:endParaRPr b="1" sz="12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2" name="Google Shape;262;p35" title="Screen Shot 2025-10-03 at 12.32.06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3238" y="152400"/>
            <a:ext cx="6318426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EEE2"/>
        </a:solidFill>
      </p:bgPr>
    </p:bg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6">
            <a:hlinkClick action="ppaction://hlinkshowjump?jump=firstslide"/>
          </p:cNvPr>
          <p:cNvSpPr txBox="1"/>
          <p:nvPr/>
        </p:nvSpPr>
        <p:spPr>
          <a:xfrm>
            <a:off x="8270050" y="4665050"/>
            <a:ext cx="834900" cy="3693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HOME</a:t>
            </a:r>
            <a:endParaRPr b="1" sz="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8" name="Google Shape;268;p36">
            <a:hlinkClick action="ppaction://hlinkshowjump?jump=previousslide"/>
          </p:cNvPr>
          <p:cNvSpPr txBox="1"/>
          <p:nvPr/>
        </p:nvSpPr>
        <p:spPr>
          <a:xfrm>
            <a:off x="49150" y="4665050"/>
            <a:ext cx="785700" cy="369300"/>
          </a:xfrm>
          <a:prstGeom prst="rect">
            <a:avLst/>
          </a:prstGeom>
          <a:solidFill>
            <a:srgbClr val="F0919B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BACK</a:t>
            </a:r>
            <a:endParaRPr b="1" sz="12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9" name="Google Shape;269;p36" title="Screen Shot 2025-10-03 at 12.32.13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8950" y="152400"/>
            <a:ext cx="6266992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EEE2"/>
        </a:solidFill>
      </p:bgPr>
    </p:bg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7"/>
          <p:cNvSpPr txBox="1"/>
          <p:nvPr/>
        </p:nvSpPr>
        <p:spPr>
          <a:xfrm>
            <a:off x="2365750" y="104825"/>
            <a:ext cx="43368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Books of the Week</a:t>
            </a:r>
            <a:endParaRPr b="1" sz="36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5" name="Google Shape;275;p37">
            <a:hlinkClick action="ppaction://hlinkshowjump?jump=firstslide"/>
          </p:cNvPr>
          <p:cNvSpPr txBox="1"/>
          <p:nvPr/>
        </p:nvSpPr>
        <p:spPr>
          <a:xfrm>
            <a:off x="8270050" y="4665050"/>
            <a:ext cx="834900" cy="3693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HOME</a:t>
            </a:r>
            <a:endParaRPr b="1" sz="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6" name="Google Shape;276;p37">
            <a:hlinkClick action="ppaction://hlinkshowjump?jump=previousslide"/>
          </p:cNvPr>
          <p:cNvSpPr txBox="1"/>
          <p:nvPr/>
        </p:nvSpPr>
        <p:spPr>
          <a:xfrm>
            <a:off x="49150" y="4665050"/>
            <a:ext cx="785700" cy="369300"/>
          </a:xfrm>
          <a:prstGeom prst="rect">
            <a:avLst/>
          </a:prstGeom>
          <a:solidFill>
            <a:srgbClr val="F0919B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BACK</a:t>
            </a:r>
            <a:endParaRPr b="1" sz="12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77" name="Google Shape;277;p37" title="Screen Shot 2025-09-28 at 11.33.36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40113" y="851326"/>
            <a:ext cx="4452665" cy="363164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78" name="Google Shape;278;p37" title="Screen Shot 2025-09-28 at 11.33.47 A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3349" y="851326"/>
            <a:ext cx="2769801" cy="36316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EEE2"/>
        </a:solidFill>
      </p:bgPr>
    </p:bg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8">
            <a:hlinkClick action="ppaction://hlinkshowjump?jump=firstslide"/>
          </p:cNvPr>
          <p:cNvSpPr txBox="1"/>
          <p:nvPr/>
        </p:nvSpPr>
        <p:spPr>
          <a:xfrm>
            <a:off x="8270050" y="4665050"/>
            <a:ext cx="834900" cy="3693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HOME</a:t>
            </a:r>
            <a:endParaRPr b="1" sz="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4" name="Google Shape;284;p38">
            <a:hlinkClick action="ppaction://hlinkshowjump?jump=previousslide"/>
          </p:cNvPr>
          <p:cNvSpPr txBox="1"/>
          <p:nvPr/>
        </p:nvSpPr>
        <p:spPr>
          <a:xfrm>
            <a:off x="49150" y="4665050"/>
            <a:ext cx="785700" cy="369300"/>
          </a:xfrm>
          <a:prstGeom prst="rect">
            <a:avLst/>
          </a:prstGeom>
          <a:solidFill>
            <a:srgbClr val="F0919B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BACK</a:t>
            </a:r>
            <a:endParaRPr b="1" sz="12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5" name="Google Shape;285;p38"/>
          <p:cNvSpPr txBox="1"/>
          <p:nvPr/>
        </p:nvSpPr>
        <p:spPr>
          <a:xfrm>
            <a:off x="2652125" y="104825"/>
            <a:ext cx="36480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Reading Focus</a:t>
            </a:r>
            <a:endParaRPr b="1" sz="36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86" name="Google Shape;286;p38" title="Screen Shot 2025-09-28 at 11.29.57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1775" y="874225"/>
            <a:ext cx="3087223" cy="397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38" title="Screen Shot 2025-09-28 at 11.31.45 A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05900" y="859019"/>
            <a:ext cx="3087226" cy="40100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EEE2"/>
        </a:solidFill>
      </p:bgPr>
    </p:bg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9">
            <a:hlinkClick action="ppaction://hlinkshowjump?jump=firstslide"/>
          </p:cNvPr>
          <p:cNvSpPr txBox="1"/>
          <p:nvPr/>
        </p:nvSpPr>
        <p:spPr>
          <a:xfrm>
            <a:off x="8270050" y="4665050"/>
            <a:ext cx="834900" cy="3693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HOME</a:t>
            </a:r>
            <a:endParaRPr b="1" sz="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3" name="Google Shape;293;p39">
            <a:hlinkClick action="ppaction://hlinkshowjump?jump=previousslide"/>
          </p:cNvPr>
          <p:cNvSpPr txBox="1"/>
          <p:nvPr/>
        </p:nvSpPr>
        <p:spPr>
          <a:xfrm>
            <a:off x="49150" y="4665050"/>
            <a:ext cx="785700" cy="369300"/>
          </a:xfrm>
          <a:prstGeom prst="rect">
            <a:avLst/>
          </a:prstGeom>
          <a:solidFill>
            <a:srgbClr val="F0919B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BACK</a:t>
            </a:r>
            <a:endParaRPr b="1" sz="12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94" name="Google Shape;294;p39" title="Screen Shot 2025-09-21 at 11.41.45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47925" y="1619350"/>
            <a:ext cx="3648001" cy="2463593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39"/>
          <p:cNvSpPr txBox="1"/>
          <p:nvPr/>
        </p:nvSpPr>
        <p:spPr>
          <a:xfrm>
            <a:off x="2748000" y="104825"/>
            <a:ext cx="36480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Reading Focus</a:t>
            </a:r>
            <a:endParaRPr b="1" sz="36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96" name="Google Shape;296;p39" title="Screen Shot 2025-09-15 at 5.34.01 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42323" y="1067975"/>
            <a:ext cx="2866400" cy="3747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EEE2"/>
        </a:solidFill>
      </p:bgPr>
    </p:bg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40"/>
          <p:cNvSpPr txBox="1"/>
          <p:nvPr/>
        </p:nvSpPr>
        <p:spPr>
          <a:xfrm>
            <a:off x="2148250" y="908400"/>
            <a:ext cx="49593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p40">
            <a:hlinkClick action="ppaction://hlinkshowjump?jump=firstslide"/>
          </p:cNvPr>
          <p:cNvSpPr txBox="1"/>
          <p:nvPr/>
        </p:nvSpPr>
        <p:spPr>
          <a:xfrm>
            <a:off x="8270050" y="4665050"/>
            <a:ext cx="834900" cy="3693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HOME</a:t>
            </a:r>
            <a:endParaRPr b="1" sz="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3" name="Google Shape;303;p40">
            <a:hlinkClick action="ppaction://hlinkshowjump?jump=previousslide"/>
          </p:cNvPr>
          <p:cNvSpPr txBox="1"/>
          <p:nvPr/>
        </p:nvSpPr>
        <p:spPr>
          <a:xfrm>
            <a:off x="49150" y="4665050"/>
            <a:ext cx="785700" cy="369300"/>
          </a:xfrm>
          <a:prstGeom prst="rect">
            <a:avLst/>
          </a:prstGeom>
          <a:solidFill>
            <a:srgbClr val="F0919B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BACK</a:t>
            </a:r>
            <a:endParaRPr b="1" sz="12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4" name="Google Shape;304;p40"/>
          <p:cNvSpPr txBox="1"/>
          <p:nvPr/>
        </p:nvSpPr>
        <p:spPr>
          <a:xfrm>
            <a:off x="3092550" y="59825"/>
            <a:ext cx="2958900" cy="7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Vocabulary </a:t>
            </a:r>
            <a:endParaRPr b="1" sz="36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305" name="Google Shape;305;p40"/>
          <p:cNvGraphicFramePr/>
          <p:nvPr/>
        </p:nvGraphicFramePr>
        <p:xfrm>
          <a:off x="152400" y="33344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{1614F8FB-F7AF-4864-9CAD-879A80C29C8E}</a:tableStyleId>
              </a:tblPr>
              <a:tblGrid>
                <a:gridCol w="2966650"/>
                <a:gridCol w="2926150"/>
                <a:gridCol w="29464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 </a:t>
                      </a:r>
                      <a:r>
                        <a:rPr b="1" lang="en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clue</a:t>
                      </a:r>
                      <a:r>
                        <a:rPr lang="en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is information that helps you find something or solve a problem. </a:t>
                      </a:r>
                      <a:r>
                        <a:rPr i="1" lang="en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 looked closely for a clue to find the missing lunch box.</a:t>
                      </a:r>
                      <a:endParaRPr i="1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When you make a </a:t>
                      </a:r>
                      <a:r>
                        <a:rPr b="1" lang="en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mistake</a:t>
                      </a:r>
                      <a:r>
                        <a:rPr lang="en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, you do something the wrong way. </a:t>
                      </a:r>
                      <a:r>
                        <a:rPr i="1" lang="en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My teacher told me it's OK to make a mistake as long as I try hard.</a:t>
                      </a:r>
                      <a:endParaRPr i="1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If you are puzzled, you are not sure what to do. </a:t>
                      </a:r>
                      <a:r>
                        <a:rPr i="1" lang="en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The girl is puzzled by the game she is playing.</a:t>
                      </a:r>
                      <a:endParaRPr i="1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306" name="Google Shape;306;p40" title="Screen Shot 2025-09-27 at 11.35.41 PM.png"/>
          <p:cNvPicPr preferRelativeResize="0"/>
          <p:nvPr/>
        </p:nvPicPr>
        <p:blipFill rotWithShape="1">
          <a:blip r:embed="rId3">
            <a:alphaModFix/>
          </a:blip>
          <a:srcRect b="5147" l="0" r="0" t="13399"/>
          <a:stretch/>
        </p:blipFill>
        <p:spPr>
          <a:xfrm>
            <a:off x="636600" y="753700"/>
            <a:ext cx="7982589" cy="2499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EEE2"/>
        </a:solidFill>
      </p:bgPr>
    </p:bg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41">
            <a:hlinkClick action="ppaction://hlinkshowjump?jump=firstslide"/>
          </p:cNvPr>
          <p:cNvSpPr txBox="1"/>
          <p:nvPr/>
        </p:nvSpPr>
        <p:spPr>
          <a:xfrm>
            <a:off x="8270050" y="4665050"/>
            <a:ext cx="834900" cy="3693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HOME</a:t>
            </a:r>
            <a:endParaRPr b="1" sz="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2" name="Google Shape;312;p41">
            <a:hlinkClick action="ppaction://hlinkshowjump?jump=previousslide"/>
          </p:cNvPr>
          <p:cNvSpPr txBox="1"/>
          <p:nvPr/>
        </p:nvSpPr>
        <p:spPr>
          <a:xfrm>
            <a:off x="49150" y="4665050"/>
            <a:ext cx="785700" cy="369300"/>
          </a:xfrm>
          <a:prstGeom prst="rect">
            <a:avLst/>
          </a:prstGeom>
          <a:solidFill>
            <a:srgbClr val="F0919B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BACK</a:t>
            </a:r>
            <a:endParaRPr b="1" sz="12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13" name="Google Shape;313;p41" title="Screen Shot 2025-09-27 at 11.35.08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1025" y="152400"/>
            <a:ext cx="6285446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EEE2"/>
        </a:solidFill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6">
            <a:hlinkClick action="ppaction://hlinkshowjump?jump=firstslide"/>
          </p:cNvPr>
          <p:cNvSpPr txBox="1"/>
          <p:nvPr/>
        </p:nvSpPr>
        <p:spPr>
          <a:xfrm>
            <a:off x="8270050" y="4665050"/>
            <a:ext cx="834900" cy="3693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HOME</a:t>
            </a:r>
            <a:endParaRPr b="1" sz="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1" name="Google Shape;101;p16">
            <a:hlinkClick action="ppaction://hlinkshowjump?jump=previousslide"/>
          </p:cNvPr>
          <p:cNvSpPr txBox="1"/>
          <p:nvPr/>
        </p:nvSpPr>
        <p:spPr>
          <a:xfrm>
            <a:off x="49150" y="4665050"/>
            <a:ext cx="785700" cy="369300"/>
          </a:xfrm>
          <a:prstGeom prst="rect">
            <a:avLst/>
          </a:prstGeom>
          <a:solidFill>
            <a:srgbClr val="F0919B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BACK</a:t>
            </a:r>
            <a:endParaRPr b="1" sz="12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2" name="Google Shape;102;p16" title="Screen Shot 2025-10-10 at 8.18.06 AM.png"/>
          <p:cNvPicPr preferRelativeResize="0"/>
          <p:nvPr/>
        </p:nvPicPr>
        <p:blipFill rotWithShape="1">
          <a:blip r:embed="rId3">
            <a:alphaModFix/>
          </a:blip>
          <a:srcRect b="3656" l="2922" r="64858" t="61186"/>
          <a:stretch/>
        </p:blipFill>
        <p:spPr>
          <a:xfrm>
            <a:off x="4415375" y="591143"/>
            <a:ext cx="4231800" cy="3317057"/>
          </a:xfrm>
          <a:prstGeom prst="rect">
            <a:avLst/>
          </a:prstGeom>
          <a:noFill/>
          <a:ln>
            <a:noFill/>
          </a:ln>
          <a:effectLst>
            <a:outerShdw blurRad="61344" rotWithShape="0" algn="bl" dir="5400000" dist="20448">
              <a:srgbClr val="000000">
                <a:alpha val="50000"/>
              </a:srgbClr>
            </a:outerShdw>
          </a:effectLst>
        </p:spPr>
      </p:pic>
      <p:pic>
        <p:nvPicPr>
          <p:cNvPr id="103" name="Google Shape;103;p16" title="Screen Shot 2025-10-10 at 8.18.06 AM.png"/>
          <p:cNvPicPr preferRelativeResize="0"/>
          <p:nvPr/>
        </p:nvPicPr>
        <p:blipFill rotWithShape="1">
          <a:blip r:embed="rId3">
            <a:alphaModFix/>
          </a:blip>
          <a:srcRect b="30083" l="35813" r="38308" t="35158"/>
          <a:stretch/>
        </p:blipFill>
        <p:spPr>
          <a:xfrm>
            <a:off x="638425" y="591143"/>
            <a:ext cx="3438060" cy="3317057"/>
          </a:xfrm>
          <a:prstGeom prst="rect">
            <a:avLst/>
          </a:prstGeom>
          <a:noFill/>
          <a:ln>
            <a:noFill/>
          </a:ln>
          <a:effectLst>
            <a:outerShdw blurRad="61344" rotWithShape="0" algn="bl" dir="5400000" dist="20448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EEE2"/>
        </a:solid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7"/>
          <p:cNvSpPr txBox="1"/>
          <p:nvPr/>
        </p:nvSpPr>
        <p:spPr>
          <a:xfrm>
            <a:off x="2365750" y="104825"/>
            <a:ext cx="43368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Books of the Week</a:t>
            </a:r>
            <a:endParaRPr b="1" sz="36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9" name="Google Shape;109;p17">
            <a:hlinkClick action="ppaction://hlinkshowjump?jump=firstslide"/>
          </p:cNvPr>
          <p:cNvSpPr txBox="1"/>
          <p:nvPr/>
        </p:nvSpPr>
        <p:spPr>
          <a:xfrm>
            <a:off x="8270050" y="4665050"/>
            <a:ext cx="834900" cy="3693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HOME</a:t>
            </a:r>
            <a:endParaRPr b="1" sz="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0" name="Google Shape;110;p17">
            <a:hlinkClick action="ppaction://hlinkshowjump?jump=previousslide"/>
          </p:cNvPr>
          <p:cNvSpPr txBox="1"/>
          <p:nvPr/>
        </p:nvSpPr>
        <p:spPr>
          <a:xfrm>
            <a:off x="49150" y="4665050"/>
            <a:ext cx="785700" cy="369300"/>
          </a:xfrm>
          <a:prstGeom prst="rect">
            <a:avLst/>
          </a:prstGeom>
          <a:solidFill>
            <a:srgbClr val="F0919B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BACK</a:t>
            </a:r>
            <a:endParaRPr b="1" sz="12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11" name="Google Shape;111;p17" title="Screen Shot 2025-10-19 at 5.28.01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1975" y="789125"/>
            <a:ext cx="3700114" cy="4120273"/>
          </a:xfrm>
          <a:prstGeom prst="rect">
            <a:avLst/>
          </a:prstGeom>
          <a:noFill/>
          <a:ln>
            <a:noFill/>
          </a:ln>
          <a:effectLst>
            <a:outerShdw blurRad="68434" rotWithShape="0" algn="bl" dir="5400000" dist="22811">
              <a:srgbClr val="000000">
                <a:alpha val="50000"/>
              </a:srgbClr>
            </a:outerShdw>
          </a:effectLst>
        </p:spPr>
      </p:pic>
      <p:pic>
        <p:nvPicPr>
          <p:cNvPr id="112" name="Google Shape;112;p17" title="Screen Shot 2025-10-19 at 5.29.23 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54582" y="789125"/>
            <a:ext cx="3268980" cy="4120277"/>
          </a:xfrm>
          <a:prstGeom prst="rect">
            <a:avLst/>
          </a:prstGeom>
          <a:noFill/>
          <a:ln>
            <a:noFill/>
          </a:ln>
          <a:effectLst>
            <a:outerShdw blurRad="68434" rotWithShape="0" algn="bl" dir="5400000" dist="22811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EEE2"/>
        </a:solid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8"/>
          <p:cNvSpPr txBox="1"/>
          <p:nvPr/>
        </p:nvSpPr>
        <p:spPr>
          <a:xfrm>
            <a:off x="2148250" y="908400"/>
            <a:ext cx="49593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18">
            <a:hlinkClick action="ppaction://hlinkshowjump?jump=firstslide"/>
          </p:cNvPr>
          <p:cNvSpPr txBox="1"/>
          <p:nvPr/>
        </p:nvSpPr>
        <p:spPr>
          <a:xfrm>
            <a:off x="8270050" y="4665050"/>
            <a:ext cx="834900" cy="3693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HOME</a:t>
            </a:r>
            <a:endParaRPr b="1" sz="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9" name="Google Shape;119;p18">
            <a:hlinkClick action="ppaction://hlinkshowjump?jump=previousslide"/>
          </p:cNvPr>
          <p:cNvSpPr txBox="1"/>
          <p:nvPr/>
        </p:nvSpPr>
        <p:spPr>
          <a:xfrm>
            <a:off x="49150" y="4665050"/>
            <a:ext cx="785700" cy="369300"/>
          </a:xfrm>
          <a:prstGeom prst="rect">
            <a:avLst/>
          </a:prstGeom>
          <a:solidFill>
            <a:srgbClr val="F0919B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BACK</a:t>
            </a:r>
            <a:endParaRPr b="1" sz="12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0" name="Google Shape;120;p18"/>
          <p:cNvSpPr txBox="1"/>
          <p:nvPr/>
        </p:nvSpPr>
        <p:spPr>
          <a:xfrm>
            <a:off x="3092550" y="0"/>
            <a:ext cx="2958900" cy="7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Vocabulary </a:t>
            </a:r>
            <a:endParaRPr b="1" sz="36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121" name="Google Shape;121;p18"/>
          <p:cNvGraphicFramePr/>
          <p:nvPr/>
        </p:nvGraphicFramePr>
        <p:xfrm>
          <a:off x="152393" y="32573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{1614F8FB-F7AF-4864-9CAD-879A80C29C8E}</a:tableStyleId>
              </a:tblPr>
              <a:tblGrid>
                <a:gridCol w="2966650"/>
                <a:gridCol w="2926150"/>
                <a:gridCol w="29464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When you </a:t>
                      </a:r>
                      <a:r>
                        <a:rPr b="1" lang="en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celebrate</a:t>
                      </a:r>
                      <a:r>
                        <a:rPr lang="en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, you do something fun to remember a special person or event. </a:t>
                      </a:r>
                      <a:r>
                        <a:rPr i="1" lang="en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Let’s have a party to celebrate your birthday.</a:t>
                      </a:r>
                      <a:endParaRPr i="1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If something is </a:t>
                      </a:r>
                      <a:r>
                        <a:rPr b="1" lang="en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different</a:t>
                      </a:r>
                      <a:r>
                        <a:rPr lang="en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, it is not the same. </a:t>
                      </a:r>
                      <a:r>
                        <a:rPr i="1" lang="en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The red flower is different from the others.</a:t>
                      </a:r>
                      <a:endParaRPr i="1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Something is </a:t>
                      </a:r>
                      <a:r>
                        <a:rPr b="1" lang="en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special</a:t>
                      </a:r>
                      <a:r>
                        <a:rPr lang="en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if it is different from others. </a:t>
                      </a:r>
                      <a:r>
                        <a:rPr i="1" lang="en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 peacock is special because it </a:t>
                      </a:r>
                      <a:endParaRPr i="1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has colorful feathers.</a:t>
                      </a:r>
                      <a:endParaRPr i="1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122" name="Google Shape;122;p18" title="Screen Shot 2025-10-19 at 5.27.37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0500" y="637975"/>
            <a:ext cx="8302976" cy="2549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EEE2"/>
        </a:solidFill>
      </p:bgPr>
    </p:bg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9">
            <a:hlinkClick action="ppaction://hlinkshowjump?jump=firstslide"/>
          </p:cNvPr>
          <p:cNvSpPr txBox="1"/>
          <p:nvPr/>
        </p:nvSpPr>
        <p:spPr>
          <a:xfrm>
            <a:off x="8270050" y="4665050"/>
            <a:ext cx="834900" cy="3693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HOME</a:t>
            </a:r>
            <a:endParaRPr b="1" sz="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8" name="Google Shape;128;p19">
            <a:hlinkClick action="ppaction://hlinkshowjump?jump=previousslide"/>
          </p:cNvPr>
          <p:cNvSpPr txBox="1"/>
          <p:nvPr/>
        </p:nvSpPr>
        <p:spPr>
          <a:xfrm>
            <a:off x="49150" y="4665050"/>
            <a:ext cx="785700" cy="369300"/>
          </a:xfrm>
          <a:prstGeom prst="rect">
            <a:avLst/>
          </a:prstGeom>
          <a:solidFill>
            <a:srgbClr val="F0919B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BACK</a:t>
            </a:r>
            <a:endParaRPr b="1" sz="12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9" name="Google Shape;129;p19"/>
          <p:cNvSpPr txBox="1"/>
          <p:nvPr/>
        </p:nvSpPr>
        <p:spPr>
          <a:xfrm>
            <a:off x="2652125" y="-61375"/>
            <a:ext cx="36480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Reading Focus</a:t>
            </a:r>
            <a:endParaRPr b="1" sz="36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30" name="Google Shape;130;p19" title="Screen Shot 2025-10-10 at 8.22.13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6342" y="637553"/>
            <a:ext cx="3352020" cy="4396800"/>
          </a:xfrm>
          <a:prstGeom prst="rect">
            <a:avLst/>
          </a:prstGeom>
          <a:noFill/>
          <a:ln>
            <a:noFill/>
          </a:ln>
          <a:effectLst>
            <a:outerShdw blurRad="48622" rotWithShape="0" algn="bl" dir="5400000" dist="16207">
              <a:srgbClr val="000000">
                <a:alpha val="50000"/>
              </a:srgbClr>
            </a:outerShdw>
          </a:effectLst>
        </p:spPr>
      </p:pic>
      <p:pic>
        <p:nvPicPr>
          <p:cNvPr id="131" name="Google Shape;131;p19" title="Screen Shot 2025-10-19 at 6.12.05 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692825"/>
            <a:ext cx="3352025" cy="433961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EEE2"/>
        </a:solidFill>
      </p:bgPr>
    </p:bg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0">
            <a:hlinkClick action="ppaction://hlinkshowjump?jump=firstslide"/>
          </p:cNvPr>
          <p:cNvSpPr txBox="1"/>
          <p:nvPr/>
        </p:nvSpPr>
        <p:spPr>
          <a:xfrm>
            <a:off x="8270050" y="4665050"/>
            <a:ext cx="834900" cy="3693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HOME</a:t>
            </a:r>
            <a:endParaRPr b="1" sz="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7" name="Google Shape;137;p20">
            <a:hlinkClick action="ppaction://hlinkshowjump?jump=previousslide"/>
          </p:cNvPr>
          <p:cNvSpPr txBox="1"/>
          <p:nvPr/>
        </p:nvSpPr>
        <p:spPr>
          <a:xfrm>
            <a:off x="49150" y="4665050"/>
            <a:ext cx="785700" cy="369300"/>
          </a:xfrm>
          <a:prstGeom prst="rect">
            <a:avLst/>
          </a:prstGeom>
          <a:solidFill>
            <a:srgbClr val="F0919B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BACK</a:t>
            </a:r>
            <a:endParaRPr b="1" sz="12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38" name="Google Shape;138;p20" title="Screen Shot 2025-10-19 at 5.26.33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2875" y="152400"/>
            <a:ext cx="6208354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EEE2"/>
        </a:solidFill>
      </p:bgPr>
    </p:bg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1">
            <a:hlinkClick action="ppaction://hlinkshowjump?jump=firstslide"/>
          </p:cNvPr>
          <p:cNvSpPr txBox="1"/>
          <p:nvPr/>
        </p:nvSpPr>
        <p:spPr>
          <a:xfrm>
            <a:off x="8270050" y="4665050"/>
            <a:ext cx="834900" cy="3693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HOME</a:t>
            </a:r>
            <a:endParaRPr b="1" sz="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4" name="Google Shape;144;p21">
            <a:hlinkClick action="ppaction://hlinkshowjump?jump=previousslide"/>
          </p:cNvPr>
          <p:cNvSpPr txBox="1"/>
          <p:nvPr/>
        </p:nvSpPr>
        <p:spPr>
          <a:xfrm>
            <a:off x="49150" y="4665050"/>
            <a:ext cx="785700" cy="369300"/>
          </a:xfrm>
          <a:prstGeom prst="rect">
            <a:avLst/>
          </a:prstGeom>
          <a:solidFill>
            <a:srgbClr val="F0919B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BACK</a:t>
            </a:r>
            <a:endParaRPr b="1" sz="12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45" name="Google Shape;145;p21" title="Screen Shot 2025-10-19 at 5.26.44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8988" y="152400"/>
            <a:ext cx="622601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EEE2"/>
        </a:solidFill>
      </p:bgPr>
    </p:bg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2">
            <a:hlinkClick action="ppaction://hlinkshowjump?jump=firstslide"/>
          </p:cNvPr>
          <p:cNvSpPr txBox="1"/>
          <p:nvPr/>
        </p:nvSpPr>
        <p:spPr>
          <a:xfrm>
            <a:off x="8270050" y="4665050"/>
            <a:ext cx="834900" cy="3693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HOME</a:t>
            </a:r>
            <a:endParaRPr b="1" sz="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1" name="Google Shape;151;p22">
            <a:hlinkClick action="ppaction://hlinkshowjump?jump=previousslide"/>
          </p:cNvPr>
          <p:cNvSpPr txBox="1"/>
          <p:nvPr/>
        </p:nvSpPr>
        <p:spPr>
          <a:xfrm>
            <a:off x="49150" y="4665050"/>
            <a:ext cx="785700" cy="369300"/>
          </a:xfrm>
          <a:prstGeom prst="rect">
            <a:avLst/>
          </a:prstGeom>
          <a:solidFill>
            <a:srgbClr val="F0919B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BACK</a:t>
            </a:r>
            <a:endParaRPr b="1" sz="12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52" name="Google Shape;152;p22" title="Screen Shot 2025-10-19 at 5.26.56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8275" y="152400"/>
            <a:ext cx="6208354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