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Century Gothic"/>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CenturyGothic-bold.fntdata"/><Relationship Id="rId16" Type="http://schemas.openxmlformats.org/officeDocument/2006/relationships/font" Target="fonts/CenturyGothic-regular.fntdata"/><Relationship Id="rId5" Type="http://schemas.openxmlformats.org/officeDocument/2006/relationships/notesMaster" Target="notesMasters/notesMaster1.xml"/><Relationship Id="rId19" Type="http://schemas.openxmlformats.org/officeDocument/2006/relationships/font" Target="fonts/CenturyGothic-boldItalic.fntdata"/><Relationship Id="rId6" Type="http://schemas.openxmlformats.org/officeDocument/2006/relationships/slide" Target="slides/slide1.xml"/><Relationship Id="rId18" Type="http://schemas.openxmlformats.org/officeDocument/2006/relationships/font" Target="fonts/CenturyGothic-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36cdb7e682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g36cdb7e682b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368f38f8e2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g368f38f8e25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6cdb7e682b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g36cdb7e682b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9b14b72f68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g39b14b72f68_0_8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9b14b72f6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g39b14b72f6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9b14b72f68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g39b14b72f68_0_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68be676fc4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g368be676fc4_0_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68be676fc4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g368be676fc4_0_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9b14b72f68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g39b14b72f68_0_10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9b14b72f68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g39b14b72f68_0_1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3" name="Google Shape;13;p2"/>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4" name="Google Shape;14;p2"/>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70" name="Google Shape;70;p11"/>
          <p:cNvSpPr txBox="1"/>
          <p:nvPr>
            <p:ph idx="1" type="body"/>
          </p:nvPr>
        </p:nvSpPr>
        <p:spPr>
          <a:xfrm rot="5400000">
            <a:off x="1154400" y="-125700"/>
            <a:ext cx="2263200" cy="41148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71" name="Google Shape;71;p11"/>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2" name="Google Shape;72;p11"/>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3" name="Google Shape;73;p11"/>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2366100" y="1085919"/>
            <a:ext cx="2925900" cy="10287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76" name="Google Shape;76;p12"/>
          <p:cNvSpPr txBox="1"/>
          <p:nvPr>
            <p:ph idx="1" type="body"/>
          </p:nvPr>
        </p:nvSpPr>
        <p:spPr>
          <a:xfrm rot="5400000">
            <a:off x="270600" y="95319"/>
            <a:ext cx="2925900" cy="30099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77" name="Google Shape;77;p12"/>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8" name="Google Shape;78;p12"/>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9" name="Google Shape;79;p12"/>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3 Just title">
  <p:cSld name="CUSTOM_22">
    <p:spTree>
      <p:nvGrpSpPr>
        <p:cNvPr id="80" name="Shape 80"/>
        <p:cNvGrpSpPr/>
        <p:nvPr/>
      </p:nvGrpSpPr>
      <p:grpSpPr>
        <a:xfrm>
          <a:off x="0" y="0"/>
          <a:ext cx="0" cy="0"/>
          <a:chOff x="0" y="0"/>
          <a:chExt cx="0" cy="0"/>
        </a:xfrm>
      </p:grpSpPr>
      <p:sp>
        <p:nvSpPr>
          <p:cNvPr id="81" name="Google Shape;81;p13"/>
          <p:cNvSpPr txBox="1"/>
          <p:nvPr>
            <p:ph type="title"/>
          </p:nvPr>
        </p:nvSpPr>
        <p:spPr>
          <a:xfrm>
            <a:off x="311738" y="315826"/>
            <a:ext cx="8520600" cy="744000"/>
          </a:xfrm>
          <a:prstGeom prst="rect">
            <a:avLst/>
          </a:prstGeom>
        </p:spPr>
        <p:txBody>
          <a:bodyPr anchorCtr="0" anchor="ctr" bIns="22850" lIns="45725" spcFirstLastPara="1" rIns="45725" wrap="square" tIns="22850">
            <a:normAutofit/>
          </a:bodyPr>
          <a:lstStyle>
            <a:lvl1pPr lvl="0" algn="ctr">
              <a:spcBef>
                <a:spcPts val="0"/>
              </a:spcBef>
              <a:spcAft>
                <a:spcPts val="0"/>
              </a:spcAft>
              <a:buSzPts val="3800"/>
              <a:buNone/>
              <a:defRPr sz="3800"/>
            </a:lvl1pPr>
            <a:lvl2pPr lvl="1" algn="ctr">
              <a:spcBef>
                <a:spcPts val="0"/>
              </a:spcBef>
              <a:spcAft>
                <a:spcPts val="0"/>
              </a:spcAft>
              <a:buSzPts val="5300"/>
              <a:buNone/>
              <a:defRPr sz="5300"/>
            </a:lvl2pPr>
            <a:lvl3pPr lvl="2" algn="ctr">
              <a:spcBef>
                <a:spcPts val="0"/>
              </a:spcBef>
              <a:spcAft>
                <a:spcPts val="0"/>
              </a:spcAft>
              <a:buSzPts val="5300"/>
              <a:buNone/>
              <a:defRPr sz="5300"/>
            </a:lvl3pPr>
            <a:lvl4pPr lvl="3" algn="ctr">
              <a:spcBef>
                <a:spcPts val="0"/>
              </a:spcBef>
              <a:spcAft>
                <a:spcPts val="0"/>
              </a:spcAft>
              <a:buSzPts val="5300"/>
              <a:buNone/>
              <a:defRPr sz="5300"/>
            </a:lvl4pPr>
            <a:lvl5pPr lvl="4" algn="ctr">
              <a:spcBef>
                <a:spcPts val="0"/>
              </a:spcBef>
              <a:spcAft>
                <a:spcPts val="0"/>
              </a:spcAft>
              <a:buSzPts val="5300"/>
              <a:buNone/>
              <a:defRPr sz="5300"/>
            </a:lvl5pPr>
            <a:lvl6pPr lvl="5" algn="ctr">
              <a:spcBef>
                <a:spcPts val="0"/>
              </a:spcBef>
              <a:spcAft>
                <a:spcPts val="0"/>
              </a:spcAft>
              <a:buSzPts val="5300"/>
              <a:buNone/>
              <a:defRPr sz="5300"/>
            </a:lvl6pPr>
            <a:lvl7pPr lvl="6" algn="ctr">
              <a:spcBef>
                <a:spcPts val="0"/>
              </a:spcBef>
              <a:spcAft>
                <a:spcPts val="0"/>
              </a:spcAft>
              <a:buSzPts val="5300"/>
              <a:buNone/>
              <a:defRPr sz="5300"/>
            </a:lvl7pPr>
            <a:lvl8pPr lvl="7" algn="ctr">
              <a:spcBef>
                <a:spcPts val="0"/>
              </a:spcBef>
              <a:spcAft>
                <a:spcPts val="0"/>
              </a:spcAft>
              <a:buSzPts val="5300"/>
              <a:buNone/>
              <a:defRPr sz="5300"/>
            </a:lvl8pPr>
            <a:lvl9pPr lvl="8" algn="ctr">
              <a:spcBef>
                <a:spcPts val="0"/>
              </a:spcBef>
              <a:spcAft>
                <a:spcPts val="0"/>
              </a:spcAft>
              <a:buSzPts val="5300"/>
              <a:buNone/>
              <a:defRPr sz="53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342900" y="1065213"/>
            <a:ext cx="3886200" cy="7350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7" name="Google Shape;17;p3"/>
          <p:cNvSpPr txBox="1"/>
          <p:nvPr>
            <p:ph idx="1" type="subTitle"/>
          </p:nvPr>
        </p:nvSpPr>
        <p:spPr>
          <a:xfrm>
            <a:off x="685800" y="1943100"/>
            <a:ext cx="3200400" cy="876300"/>
          </a:xfrm>
          <a:prstGeom prst="rect">
            <a:avLst/>
          </a:prstGeom>
          <a:noFill/>
          <a:ln>
            <a:noFill/>
          </a:ln>
        </p:spPr>
        <p:txBody>
          <a:bodyPr anchorCtr="0" anchor="t" bIns="22850" lIns="45725" spcFirstLastPara="1" rIns="45725" wrap="square" tIns="22850">
            <a:normAutofit/>
          </a:bodyPr>
          <a:lstStyle>
            <a:lvl1pPr lvl="0" algn="ctr">
              <a:spcBef>
                <a:spcPts val="300"/>
              </a:spcBef>
              <a:spcAft>
                <a:spcPts val="0"/>
              </a:spcAft>
              <a:buClr>
                <a:srgbClr val="888888"/>
              </a:buClr>
              <a:buSzPts val="1600"/>
              <a:buNone/>
              <a:defRPr>
                <a:solidFill>
                  <a:srgbClr val="888888"/>
                </a:solidFill>
              </a:defRPr>
            </a:lvl1pPr>
            <a:lvl2pPr lvl="1" algn="ctr">
              <a:spcBef>
                <a:spcPts val="300"/>
              </a:spcBef>
              <a:spcAft>
                <a:spcPts val="0"/>
              </a:spcAft>
              <a:buClr>
                <a:srgbClr val="888888"/>
              </a:buClr>
              <a:buSzPts val="1400"/>
              <a:buNone/>
              <a:defRPr>
                <a:solidFill>
                  <a:srgbClr val="888888"/>
                </a:solidFill>
              </a:defRPr>
            </a:lvl2pPr>
            <a:lvl3pPr lvl="2" algn="ctr">
              <a:spcBef>
                <a:spcPts val="200"/>
              </a:spcBef>
              <a:spcAft>
                <a:spcPts val="0"/>
              </a:spcAft>
              <a:buClr>
                <a:srgbClr val="888888"/>
              </a:buClr>
              <a:buSzPts val="1200"/>
              <a:buNone/>
              <a:defRPr>
                <a:solidFill>
                  <a:srgbClr val="888888"/>
                </a:solidFill>
              </a:defRPr>
            </a:lvl3pPr>
            <a:lvl4pPr lvl="3" algn="ctr">
              <a:spcBef>
                <a:spcPts val="200"/>
              </a:spcBef>
              <a:spcAft>
                <a:spcPts val="0"/>
              </a:spcAft>
              <a:buClr>
                <a:srgbClr val="888888"/>
              </a:buClr>
              <a:buSzPts val="1000"/>
              <a:buNone/>
              <a:defRPr>
                <a:solidFill>
                  <a:srgbClr val="888888"/>
                </a:solidFill>
              </a:defRPr>
            </a:lvl4pPr>
            <a:lvl5pPr lvl="4" algn="ctr">
              <a:spcBef>
                <a:spcPts val="200"/>
              </a:spcBef>
              <a:spcAft>
                <a:spcPts val="0"/>
              </a:spcAft>
              <a:buClr>
                <a:srgbClr val="888888"/>
              </a:buClr>
              <a:buSzPts val="1000"/>
              <a:buNone/>
              <a:defRPr>
                <a:solidFill>
                  <a:srgbClr val="888888"/>
                </a:solidFill>
              </a:defRPr>
            </a:lvl5pPr>
            <a:lvl6pPr lvl="5" algn="ctr">
              <a:spcBef>
                <a:spcPts val="200"/>
              </a:spcBef>
              <a:spcAft>
                <a:spcPts val="0"/>
              </a:spcAft>
              <a:buClr>
                <a:srgbClr val="888888"/>
              </a:buClr>
              <a:buSzPts val="1000"/>
              <a:buNone/>
              <a:defRPr>
                <a:solidFill>
                  <a:srgbClr val="888888"/>
                </a:solidFill>
              </a:defRPr>
            </a:lvl6pPr>
            <a:lvl7pPr lvl="6" algn="ctr">
              <a:spcBef>
                <a:spcPts val="200"/>
              </a:spcBef>
              <a:spcAft>
                <a:spcPts val="0"/>
              </a:spcAft>
              <a:buClr>
                <a:srgbClr val="888888"/>
              </a:buClr>
              <a:buSzPts val="1000"/>
              <a:buNone/>
              <a:defRPr>
                <a:solidFill>
                  <a:srgbClr val="888888"/>
                </a:solidFill>
              </a:defRPr>
            </a:lvl7pPr>
            <a:lvl8pPr lvl="7" algn="ctr">
              <a:spcBef>
                <a:spcPts val="200"/>
              </a:spcBef>
              <a:spcAft>
                <a:spcPts val="0"/>
              </a:spcAft>
              <a:buClr>
                <a:srgbClr val="888888"/>
              </a:buClr>
              <a:buSzPts val="1000"/>
              <a:buNone/>
              <a:defRPr>
                <a:solidFill>
                  <a:srgbClr val="888888"/>
                </a:solidFill>
              </a:defRPr>
            </a:lvl8pPr>
            <a:lvl9pPr lvl="8" algn="ctr">
              <a:spcBef>
                <a:spcPts val="200"/>
              </a:spcBef>
              <a:spcAft>
                <a:spcPts val="0"/>
              </a:spcAft>
              <a:buClr>
                <a:srgbClr val="888888"/>
              </a:buClr>
              <a:buSzPts val="1000"/>
              <a:buNone/>
              <a:defRPr>
                <a:solidFill>
                  <a:srgbClr val="888888"/>
                </a:solidFill>
              </a:defRPr>
            </a:lvl9pPr>
          </a:lstStyle>
          <a:p/>
        </p:txBody>
      </p:sp>
      <p:sp>
        <p:nvSpPr>
          <p:cNvPr id="18" name="Google Shape;18;p3"/>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9" name="Google Shape;19;p3"/>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20" name="Google Shape;20;p3"/>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23" name="Google Shape;23;p4"/>
          <p:cNvSpPr txBox="1"/>
          <p:nvPr>
            <p:ph idx="1" type="body"/>
          </p:nvPr>
        </p:nvSpPr>
        <p:spPr>
          <a:xfrm>
            <a:off x="228600" y="800100"/>
            <a:ext cx="4114800" cy="22632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24" name="Google Shape;24;p4"/>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25" name="Google Shape;25;p4"/>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26" name="Google Shape;26;p4"/>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361156" y="2203450"/>
            <a:ext cx="3886200" cy="681000"/>
          </a:xfrm>
          <a:prstGeom prst="rect">
            <a:avLst/>
          </a:prstGeom>
          <a:noFill/>
          <a:ln>
            <a:noFill/>
          </a:ln>
        </p:spPr>
        <p:txBody>
          <a:bodyPr anchorCtr="0" anchor="t" bIns="22850" lIns="45725" spcFirstLastPara="1" rIns="45725" wrap="square" tIns="22850">
            <a:normAutofit/>
          </a:bodyPr>
          <a:lstStyle>
            <a:lvl1pPr lvl="0" algn="l">
              <a:spcBef>
                <a:spcPts val="0"/>
              </a:spcBef>
              <a:spcAft>
                <a:spcPts val="0"/>
              </a:spcAft>
              <a:buClr>
                <a:schemeClr val="dk1"/>
              </a:buClr>
              <a:buSzPts val="2000"/>
              <a:buFont typeface="Calibri"/>
              <a:buNone/>
              <a:defRPr b="1" sz="2000" cap="none"/>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29" name="Google Shape;29;p5"/>
          <p:cNvSpPr txBox="1"/>
          <p:nvPr>
            <p:ph idx="1" type="body"/>
          </p:nvPr>
        </p:nvSpPr>
        <p:spPr>
          <a:xfrm>
            <a:off x="361156" y="1453357"/>
            <a:ext cx="3886200" cy="750300"/>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rgbClr val="888888"/>
              </a:buClr>
              <a:buSzPts val="1000"/>
              <a:buNone/>
              <a:defRPr sz="1000">
                <a:solidFill>
                  <a:srgbClr val="888888"/>
                </a:solidFill>
              </a:defRPr>
            </a:lvl1pPr>
            <a:lvl2pPr indent="-228600" lvl="1" marL="914400" algn="l">
              <a:spcBef>
                <a:spcPts val="200"/>
              </a:spcBef>
              <a:spcAft>
                <a:spcPts val="0"/>
              </a:spcAft>
              <a:buClr>
                <a:srgbClr val="888888"/>
              </a:buClr>
              <a:buSzPts val="900"/>
              <a:buNone/>
              <a:defRPr sz="900">
                <a:solidFill>
                  <a:srgbClr val="888888"/>
                </a:solidFill>
              </a:defRPr>
            </a:lvl2pPr>
            <a:lvl3pPr indent="-228600" lvl="2" marL="1371600" algn="l">
              <a:spcBef>
                <a:spcPts val="200"/>
              </a:spcBef>
              <a:spcAft>
                <a:spcPts val="0"/>
              </a:spcAft>
              <a:buClr>
                <a:srgbClr val="888888"/>
              </a:buClr>
              <a:buSzPts val="800"/>
              <a:buNone/>
              <a:defRPr sz="800">
                <a:solidFill>
                  <a:srgbClr val="888888"/>
                </a:solidFill>
              </a:defRPr>
            </a:lvl3pPr>
            <a:lvl4pPr indent="-228600" lvl="3" marL="1828800" algn="l">
              <a:spcBef>
                <a:spcPts val="100"/>
              </a:spcBef>
              <a:spcAft>
                <a:spcPts val="0"/>
              </a:spcAft>
              <a:buClr>
                <a:srgbClr val="888888"/>
              </a:buClr>
              <a:buSzPts val="700"/>
              <a:buNone/>
              <a:defRPr sz="700">
                <a:solidFill>
                  <a:srgbClr val="888888"/>
                </a:solidFill>
              </a:defRPr>
            </a:lvl4pPr>
            <a:lvl5pPr indent="-228600" lvl="4" marL="2286000" algn="l">
              <a:spcBef>
                <a:spcPts val="100"/>
              </a:spcBef>
              <a:spcAft>
                <a:spcPts val="0"/>
              </a:spcAft>
              <a:buClr>
                <a:srgbClr val="888888"/>
              </a:buClr>
              <a:buSzPts val="700"/>
              <a:buNone/>
              <a:defRPr sz="700">
                <a:solidFill>
                  <a:srgbClr val="888888"/>
                </a:solidFill>
              </a:defRPr>
            </a:lvl5pPr>
            <a:lvl6pPr indent="-228600" lvl="5" marL="2743200" algn="l">
              <a:spcBef>
                <a:spcPts val="100"/>
              </a:spcBef>
              <a:spcAft>
                <a:spcPts val="0"/>
              </a:spcAft>
              <a:buClr>
                <a:srgbClr val="888888"/>
              </a:buClr>
              <a:buSzPts val="700"/>
              <a:buNone/>
              <a:defRPr sz="700">
                <a:solidFill>
                  <a:srgbClr val="888888"/>
                </a:solidFill>
              </a:defRPr>
            </a:lvl6pPr>
            <a:lvl7pPr indent="-228600" lvl="6" marL="3200400" algn="l">
              <a:spcBef>
                <a:spcPts val="100"/>
              </a:spcBef>
              <a:spcAft>
                <a:spcPts val="0"/>
              </a:spcAft>
              <a:buClr>
                <a:srgbClr val="888888"/>
              </a:buClr>
              <a:buSzPts val="700"/>
              <a:buNone/>
              <a:defRPr sz="700">
                <a:solidFill>
                  <a:srgbClr val="888888"/>
                </a:solidFill>
              </a:defRPr>
            </a:lvl7pPr>
            <a:lvl8pPr indent="-228600" lvl="7" marL="3657600" algn="l">
              <a:spcBef>
                <a:spcPts val="100"/>
              </a:spcBef>
              <a:spcAft>
                <a:spcPts val="0"/>
              </a:spcAft>
              <a:buClr>
                <a:srgbClr val="888888"/>
              </a:buClr>
              <a:buSzPts val="700"/>
              <a:buNone/>
              <a:defRPr sz="700">
                <a:solidFill>
                  <a:srgbClr val="888888"/>
                </a:solidFill>
              </a:defRPr>
            </a:lvl8pPr>
            <a:lvl9pPr indent="-228600" lvl="8" marL="4114800" algn="l">
              <a:spcBef>
                <a:spcPts val="100"/>
              </a:spcBef>
              <a:spcAft>
                <a:spcPts val="0"/>
              </a:spcAft>
              <a:buClr>
                <a:srgbClr val="888888"/>
              </a:buClr>
              <a:buSzPts val="700"/>
              <a:buNone/>
              <a:defRPr sz="700">
                <a:solidFill>
                  <a:srgbClr val="888888"/>
                </a:solidFill>
              </a:defRPr>
            </a:lvl9pPr>
          </a:lstStyle>
          <a:p/>
        </p:txBody>
      </p:sp>
      <p:sp>
        <p:nvSpPr>
          <p:cNvPr id="30" name="Google Shape;30;p5"/>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31" name="Google Shape;31;p5"/>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32" name="Google Shape;32;p5"/>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35" name="Google Shape;35;p6"/>
          <p:cNvSpPr txBox="1"/>
          <p:nvPr>
            <p:ph idx="1" type="body"/>
          </p:nvPr>
        </p:nvSpPr>
        <p:spPr>
          <a:xfrm>
            <a:off x="228600" y="800100"/>
            <a:ext cx="2019300" cy="2263200"/>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36" name="Google Shape;36;p6"/>
          <p:cNvSpPr txBox="1"/>
          <p:nvPr>
            <p:ph idx="2" type="body"/>
          </p:nvPr>
        </p:nvSpPr>
        <p:spPr>
          <a:xfrm>
            <a:off x="2324100" y="800100"/>
            <a:ext cx="2019300" cy="2263200"/>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37" name="Google Shape;37;p6"/>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38" name="Google Shape;38;p6"/>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39" name="Google Shape;39;p6"/>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2200"/>
              <a:buFont typeface="Calibri"/>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42" name="Google Shape;42;p7"/>
          <p:cNvSpPr txBox="1"/>
          <p:nvPr>
            <p:ph idx="1" type="body"/>
          </p:nvPr>
        </p:nvSpPr>
        <p:spPr>
          <a:xfrm>
            <a:off x="228600" y="767556"/>
            <a:ext cx="2020200" cy="320100"/>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43" name="Google Shape;43;p7"/>
          <p:cNvSpPr txBox="1"/>
          <p:nvPr>
            <p:ph idx="2" type="body"/>
          </p:nvPr>
        </p:nvSpPr>
        <p:spPr>
          <a:xfrm>
            <a:off x="228600" y="1087438"/>
            <a:ext cx="2020200" cy="1975800"/>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44" name="Google Shape;44;p7"/>
          <p:cNvSpPr txBox="1"/>
          <p:nvPr>
            <p:ph idx="3" type="body"/>
          </p:nvPr>
        </p:nvSpPr>
        <p:spPr>
          <a:xfrm>
            <a:off x="2322513" y="767556"/>
            <a:ext cx="2021100" cy="320100"/>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45" name="Google Shape;45;p7"/>
          <p:cNvSpPr txBox="1"/>
          <p:nvPr>
            <p:ph idx="4" type="body"/>
          </p:nvPr>
        </p:nvSpPr>
        <p:spPr>
          <a:xfrm>
            <a:off x="2322513" y="1087438"/>
            <a:ext cx="2021100" cy="1975800"/>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46" name="Google Shape;46;p7"/>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47" name="Google Shape;47;p7"/>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48" name="Google Shape;48;p7"/>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51" name="Google Shape;51;p8"/>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52" name="Google Shape;52;p8"/>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53" name="Google Shape;53;p8"/>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228600" y="136525"/>
            <a:ext cx="1504200" cy="581100"/>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56" name="Google Shape;56;p9"/>
          <p:cNvSpPr txBox="1"/>
          <p:nvPr>
            <p:ph idx="1" type="body"/>
          </p:nvPr>
        </p:nvSpPr>
        <p:spPr>
          <a:xfrm>
            <a:off x="1787525" y="136525"/>
            <a:ext cx="2556000" cy="2926500"/>
          </a:xfrm>
          <a:prstGeom prst="rect">
            <a:avLst/>
          </a:prstGeom>
          <a:noFill/>
          <a:ln>
            <a:noFill/>
          </a:ln>
        </p:spPr>
        <p:txBody>
          <a:bodyPr anchorCtr="0" anchor="t" bIns="22850" lIns="45725" spcFirstLastPara="1" rIns="45725" wrap="square" tIns="22850">
            <a:normAutofit/>
          </a:bodyPr>
          <a:lstStyle>
            <a:lvl1pPr indent="-330200" lvl="0" marL="457200" algn="l">
              <a:spcBef>
                <a:spcPts val="300"/>
              </a:spcBef>
              <a:spcAft>
                <a:spcPts val="0"/>
              </a:spcAft>
              <a:buClr>
                <a:schemeClr val="dk1"/>
              </a:buClr>
              <a:buSzPts val="1600"/>
              <a:buChar char="•"/>
              <a:defRPr sz="1600"/>
            </a:lvl1pPr>
            <a:lvl2pPr indent="-317500" lvl="1" marL="914400" algn="l">
              <a:spcBef>
                <a:spcPts val="300"/>
              </a:spcBef>
              <a:spcAft>
                <a:spcPts val="0"/>
              </a:spcAft>
              <a:buClr>
                <a:schemeClr val="dk1"/>
              </a:buClr>
              <a:buSzPts val="1400"/>
              <a:buChar char="–"/>
              <a:defRPr sz="1400"/>
            </a:lvl2pPr>
            <a:lvl3pPr indent="-304800" lvl="2" marL="1371600" algn="l">
              <a:spcBef>
                <a:spcPts val="200"/>
              </a:spcBef>
              <a:spcAft>
                <a:spcPts val="0"/>
              </a:spcAft>
              <a:buClr>
                <a:schemeClr val="dk1"/>
              </a:buClr>
              <a:buSzPts val="1200"/>
              <a:buChar char="•"/>
              <a:defRPr sz="1200"/>
            </a:lvl3pPr>
            <a:lvl4pPr indent="-292100" lvl="3" marL="1828800" algn="l">
              <a:spcBef>
                <a:spcPts val="200"/>
              </a:spcBef>
              <a:spcAft>
                <a:spcPts val="0"/>
              </a:spcAft>
              <a:buClr>
                <a:schemeClr val="dk1"/>
              </a:buClr>
              <a:buSzPts val="1000"/>
              <a:buChar char="–"/>
              <a:defRPr sz="1000"/>
            </a:lvl4pPr>
            <a:lvl5pPr indent="-292100" lvl="4" marL="2286000" algn="l">
              <a:spcBef>
                <a:spcPts val="200"/>
              </a:spcBef>
              <a:spcAft>
                <a:spcPts val="0"/>
              </a:spcAft>
              <a:buClr>
                <a:schemeClr val="dk1"/>
              </a:buClr>
              <a:buSzPts val="1000"/>
              <a:buChar char="»"/>
              <a:defRPr sz="1000"/>
            </a:lvl5pPr>
            <a:lvl6pPr indent="-292100" lvl="5" marL="2743200" algn="l">
              <a:spcBef>
                <a:spcPts val="200"/>
              </a:spcBef>
              <a:spcAft>
                <a:spcPts val="0"/>
              </a:spcAft>
              <a:buClr>
                <a:schemeClr val="dk1"/>
              </a:buClr>
              <a:buSzPts val="1000"/>
              <a:buChar char="•"/>
              <a:defRPr sz="1000"/>
            </a:lvl6pPr>
            <a:lvl7pPr indent="-292100" lvl="6" marL="3200400" algn="l">
              <a:spcBef>
                <a:spcPts val="200"/>
              </a:spcBef>
              <a:spcAft>
                <a:spcPts val="0"/>
              </a:spcAft>
              <a:buClr>
                <a:schemeClr val="dk1"/>
              </a:buClr>
              <a:buSzPts val="1000"/>
              <a:buChar char="•"/>
              <a:defRPr sz="1000"/>
            </a:lvl7pPr>
            <a:lvl8pPr indent="-292100" lvl="7" marL="3657600" algn="l">
              <a:spcBef>
                <a:spcPts val="200"/>
              </a:spcBef>
              <a:spcAft>
                <a:spcPts val="0"/>
              </a:spcAft>
              <a:buClr>
                <a:schemeClr val="dk1"/>
              </a:buClr>
              <a:buSzPts val="1000"/>
              <a:buChar char="•"/>
              <a:defRPr sz="1000"/>
            </a:lvl8pPr>
            <a:lvl9pPr indent="-292100" lvl="8" marL="4114800" algn="l">
              <a:spcBef>
                <a:spcPts val="200"/>
              </a:spcBef>
              <a:spcAft>
                <a:spcPts val="0"/>
              </a:spcAft>
              <a:buClr>
                <a:schemeClr val="dk1"/>
              </a:buClr>
              <a:buSzPts val="1000"/>
              <a:buChar char="•"/>
              <a:defRPr sz="1000"/>
            </a:lvl9pPr>
          </a:lstStyle>
          <a:p/>
        </p:txBody>
      </p:sp>
      <p:sp>
        <p:nvSpPr>
          <p:cNvPr id="57" name="Google Shape;57;p9"/>
          <p:cNvSpPr txBox="1"/>
          <p:nvPr>
            <p:ph idx="2" type="body"/>
          </p:nvPr>
        </p:nvSpPr>
        <p:spPr>
          <a:xfrm>
            <a:off x="228600" y="717550"/>
            <a:ext cx="1504200" cy="2345700"/>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58" name="Google Shape;58;p9"/>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59" name="Google Shape;59;p9"/>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60" name="Google Shape;60;p9"/>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96144" y="2400300"/>
            <a:ext cx="2743200" cy="283500"/>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63" name="Google Shape;63;p10"/>
          <p:cNvSpPr/>
          <p:nvPr>
            <p:ph idx="2" type="pic"/>
          </p:nvPr>
        </p:nvSpPr>
        <p:spPr>
          <a:xfrm>
            <a:off x="896144" y="306388"/>
            <a:ext cx="2743200" cy="2057400"/>
          </a:xfrm>
          <a:prstGeom prst="rect">
            <a:avLst/>
          </a:prstGeom>
          <a:noFill/>
          <a:ln>
            <a:noFill/>
          </a:ln>
        </p:spPr>
      </p:sp>
      <p:sp>
        <p:nvSpPr>
          <p:cNvPr id="64" name="Google Shape;64;p10"/>
          <p:cNvSpPr txBox="1"/>
          <p:nvPr>
            <p:ph idx="1" type="body"/>
          </p:nvPr>
        </p:nvSpPr>
        <p:spPr>
          <a:xfrm>
            <a:off x="896144" y="2683669"/>
            <a:ext cx="2743200" cy="402600"/>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65" name="Google Shape;65;p10"/>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66" name="Google Shape;66;p10"/>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67" name="Google Shape;67;p10"/>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marR="0" algn="ctr">
              <a:spcBef>
                <a:spcPts val="0"/>
              </a:spcBef>
              <a:spcAft>
                <a:spcPts val="0"/>
              </a:spcAft>
              <a:buClr>
                <a:schemeClr val="dk1"/>
              </a:buClr>
              <a:buSzPts val="2200"/>
              <a:buFont typeface="Calibri"/>
              <a:buNone/>
              <a:defRPr b="0" i="0" sz="2200" u="none" cap="none" strike="noStrike">
                <a:solidFill>
                  <a:schemeClr val="dk1"/>
                </a:solidFill>
                <a:latin typeface="Calibri"/>
                <a:ea typeface="Calibri"/>
                <a:cs typeface="Calibri"/>
                <a:sym typeface="Calibri"/>
              </a:defRPr>
            </a:lvl1pPr>
            <a:lvl2pPr lvl="1">
              <a:spcBef>
                <a:spcPts val="0"/>
              </a:spcBef>
              <a:spcAft>
                <a:spcPts val="0"/>
              </a:spcAft>
              <a:buSzPts val="700"/>
              <a:buNone/>
              <a:defRPr sz="900"/>
            </a:lvl2pPr>
            <a:lvl3pPr lvl="2">
              <a:spcBef>
                <a:spcPts val="0"/>
              </a:spcBef>
              <a:spcAft>
                <a:spcPts val="0"/>
              </a:spcAft>
              <a:buSzPts val="700"/>
              <a:buNone/>
              <a:defRPr sz="900"/>
            </a:lvl3pPr>
            <a:lvl4pPr lvl="3">
              <a:spcBef>
                <a:spcPts val="0"/>
              </a:spcBef>
              <a:spcAft>
                <a:spcPts val="0"/>
              </a:spcAft>
              <a:buSzPts val="700"/>
              <a:buNone/>
              <a:defRPr sz="900"/>
            </a:lvl4pPr>
            <a:lvl5pPr lvl="4">
              <a:spcBef>
                <a:spcPts val="0"/>
              </a:spcBef>
              <a:spcAft>
                <a:spcPts val="0"/>
              </a:spcAft>
              <a:buSzPts val="700"/>
              <a:buNone/>
              <a:defRPr sz="900"/>
            </a:lvl5pPr>
            <a:lvl6pPr lvl="5">
              <a:spcBef>
                <a:spcPts val="0"/>
              </a:spcBef>
              <a:spcAft>
                <a:spcPts val="0"/>
              </a:spcAft>
              <a:buSzPts val="700"/>
              <a:buNone/>
              <a:defRPr sz="900"/>
            </a:lvl6pPr>
            <a:lvl7pPr lvl="6">
              <a:spcBef>
                <a:spcPts val="0"/>
              </a:spcBef>
              <a:spcAft>
                <a:spcPts val="0"/>
              </a:spcAft>
              <a:buSzPts val="700"/>
              <a:buNone/>
              <a:defRPr sz="900"/>
            </a:lvl7pPr>
            <a:lvl8pPr lvl="7">
              <a:spcBef>
                <a:spcPts val="0"/>
              </a:spcBef>
              <a:spcAft>
                <a:spcPts val="0"/>
              </a:spcAft>
              <a:buSzPts val="700"/>
              <a:buNone/>
              <a:defRPr sz="900"/>
            </a:lvl8pPr>
            <a:lvl9pPr lvl="8">
              <a:spcBef>
                <a:spcPts val="0"/>
              </a:spcBef>
              <a:spcAft>
                <a:spcPts val="0"/>
              </a:spcAft>
              <a:buSzPts val="700"/>
              <a:buNone/>
              <a:defRPr sz="900"/>
            </a:lvl9pPr>
          </a:lstStyle>
          <a:p/>
        </p:txBody>
      </p:sp>
      <p:sp>
        <p:nvSpPr>
          <p:cNvPr id="7" name="Google Shape;7;p1"/>
          <p:cNvSpPr txBox="1"/>
          <p:nvPr>
            <p:ph idx="1" type="body"/>
          </p:nvPr>
        </p:nvSpPr>
        <p:spPr>
          <a:xfrm>
            <a:off x="228600" y="800100"/>
            <a:ext cx="4114800" cy="2263200"/>
          </a:xfrm>
          <a:prstGeom prst="rect">
            <a:avLst/>
          </a:prstGeom>
          <a:noFill/>
          <a:ln>
            <a:noFill/>
          </a:ln>
        </p:spPr>
        <p:txBody>
          <a:bodyPr anchorCtr="0" anchor="t" bIns="22850" lIns="45725" spcFirstLastPara="1" rIns="45725" wrap="square" tIns="22850">
            <a:normAutofit/>
          </a:bodyPr>
          <a:lstStyle>
            <a:lvl1pPr indent="-330200" lvl="0" marL="457200" marR="0" algn="l">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17500" lvl="1" marL="914400" marR="0" algn="l">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2pPr>
            <a:lvl3pPr indent="-304800" lvl="2" marL="1371600" marR="0" algn="l">
              <a:spcBef>
                <a:spcPts val="2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3pPr>
            <a:lvl4pPr indent="-292100" lvl="3" marL="1828800" marR="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4pPr>
            <a:lvl5pPr indent="-292100" lvl="4" marL="2286000" marR="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5pPr>
            <a:lvl6pPr indent="-292100" lvl="5" marL="2743200" marR="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6pPr>
            <a:lvl7pPr indent="-292100" lvl="6" marL="3200400" marR="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7pPr>
            <a:lvl8pPr indent="-292100" lvl="7" marL="3657600" marR="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8pPr>
            <a:lvl9pPr indent="-292100" lvl="8" marL="4114800" marR="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marR="0" algn="l">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marR="0" algn="ctr">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marR="0" algn="r">
              <a:spcBef>
                <a:spcPts val="0"/>
              </a:spcBef>
              <a:buNone/>
              <a:defRPr b="0" i="0" sz="600" u="none" cap="none" strike="noStrike">
                <a:solidFill>
                  <a:srgbClr val="888888"/>
                </a:solidFill>
                <a:latin typeface="Calibri"/>
                <a:ea typeface="Calibri"/>
                <a:cs typeface="Calibri"/>
                <a:sym typeface="Calibri"/>
              </a:defRPr>
            </a:lvl1pPr>
            <a:lvl2pPr indent="0" lvl="1" marL="0" marR="0" algn="r">
              <a:spcBef>
                <a:spcPts val="0"/>
              </a:spcBef>
              <a:buNone/>
              <a:defRPr b="0" i="0" sz="600" u="none" cap="none" strike="noStrike">
                <a:solidFill>
                  <a:srgbClr val="888888"/>
                </a:solidFill>
                <a:latin typeface="Calibri"/>
                <a:ea typeface="Calibri"/>
                <a:cs typeface="Calibri"/>
                <a:sym typeface="Calibri"/>
              </a:defRPr>
            </a:lvl2pPr>
            <a:lvl3pPr indent="0" lvl="2" marL="0" marR="0" algn="r">
              <a:spcBef>
                <a:spcPts val="0"/>
              </a:spcBef>
              <a:buNone/>
              <a:defRPr b="0" i="0" sz="600" u="none" cap="none" strike="noStrike">
                <a:solidFill>
                  <a:srgbClr val="888888"/>
                </a:solidFill>
                <a:latin typeface="Calibri"/>
                <a:ea typeface="Calibri"/>
                <a:cs typeface="Calibri"/>
                <a:sym typeface="Calibri"/>
              </a:defRPr>
            </a:lvl3pPr>
            <a:lvl4pPr indent="0" lvl="3" marL="0" marR="0" algn="r">
              <a:spcBef>
                <a:spcPts val="0"/>
              </a:spcBef>
              <a:buNone/>
              <a:defRPr b="0" i="0" sz="600" u="none" cap="none" strike="noStrike">
                <a:solidFill>
                  <a:srgbClr val="888888"/>
                </a:solidFill>
                <a:latin typeface="Calibri"/>
                <a:ea typeface="Calibri"/>
                <a:cs typeface="Calibri"/>
                <a:sym typeface="Calibri"/>
              </a:defRPr>
            </a:lvl4pPr>
            <a:lvl5pPr indent="0" lvl="4" marL="0" marR="0" algn="r">
              <a:spcBef>
                <a:spcPts val="0"/>
              </a:spcBef>
              <a:buNone/>
              <a:defRPr b="0" i="0" sz="600" u="none" cap="none" strike="noStrike">
                <a:solidFill>
                  <a:srgbClr val="888888"/>
                </a:solidFill>
                <a:latin typeface="Calibri"/>
                <a:ea typeface="Calibri"/>
                <a:cs typeface="Calibri"/>
                <a:sym typeface="Calibri"/>
              </a:defRPr>
            </a:lvl5pPr>
            <a:lvl6pPr indent="0" lvl="5" marL="0" marR="0" algn="r">
              <a:spcBef>
                <a:spcPts val="0"/>
              </a:spcBef>
              <a:buNone/>
              <a:defRPr b="0" i="0" sz="600" u="none" cap="none" strike="noStrike">
                <a:solidFill>
                  <a:srgbClr val="888888"/>
                </a:solidFill>
                <a:latin typeface="Calibri"/>
                <a:ea typeface="Calibri"/>
                <a:cs typeface="Calibri"/>
                <a:sym typeface="Calibri"/>
              </a:defRPr>
            </a:lvl6pPr>
            <a:lvl7pPr indent="0" lvl="6" marL="0" marR="0" algn="r">
              <a:spcBef>
                <a:spcPts val="0"/>
              </a:spcBef>
              <a:buNone/>
              <a:defRPr b="0" i="0" sz="600" u="none" cap="none" strike="noStrike">
                <a:solidFill>
                  <a:srgbClr val="888888"/>
                </a:solidFill>
                <a:latin typeface="Calibri"/>
                <a:ea typeface="Calibri"/>
                <a:cs typeface="Calibri"/>
                <a:sym typeface="Calibri"/>
              </a:defRPr>
            </a:lvl7pPr>
            <a:lvl8pPr indent="0" lvl="7" marL="0" marR="0" algn="r">
              <a:spcBef>
                <a:spcPts val="0"/>
              </a:spcBef>
              <a:buNone/>
              <a:defRPr b="0" i="0" sz="600" u="none" cap="none" strike="noStrike">
                <a:solidFill>
                  <a:srgbClr val="888888"/>
                </a:solidFill>
                <a:latin typeface="Calibri"/>
                <a:ea typeface="Calibri"/>
                <a:cs typeface="Calibri"/>
                <a:sym typeface="Calibri"/>
              </a:defRPr>
            </a:lvl8pPr>
            <a:lvl9pPr indent="0" lvl="8" marL="0" marR="0" algn="r">
              <a:spcBef>
                <a:spcPts val="0"/>
              </a:spcBef>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16.png"/><Relationship Id="rId5"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www.youtube.com/watch?v=Js45cR_7wFE" TargetMode="Externa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www.youtube.com/watch?v=6yyz_OycV4A" TargetMode="External"/><Relationship Id="rId4" Type="http://schemas.openxmlformats.org/officeDocument/2006/relationships/image" Target="../media/image4.jpg"/><Relationship Id="rId5" Type="http://schemas.openxmlformats.org/officeDocument/2006/relationships/hyperlink" Target="http://www.youtube.com/watch?v=UH8rLym53sw" TargetMode="External"/><Relationship Id="rId6"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www.youtube.com/watch?v=zF_dBk8EPDk" TargetMode="Externa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www.youtube.com/watch?v=mKSNQuQrsm0" TargetMode="Externa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EEE2"/>
        </a:solidFill>
      </p:bgPr>
    </p:bg>
    <p:spTree>
      <p:nvGrpSpPr>
        <p:cNvPr id="85" name="Shape 85"/>
        <p:cNvGrpSpPr/>
        <p:nvPr/>
      </p:nvGrpSpPr>
      <p:grpSpPr>
        <a:xfrm>
          <a:off x="0" y="0"/>
          <a:ext cx="0" cy="0"/>
          <a:chOff x="0" y="0"/>
          <a:chExt cx="0" cy="0"/>
        </a:xfrm>
      </p:grpSpPr>
      <p:sp>
        <p:nvSpPr>
          <p:cNvPr id="86" name="Google Shape;86;p14">
            <a:hlinkClick action="ppaction://hlinkshowjump?jump=firstslide"/>
          </p:cNvPr>
          <p:cNvSpPr txBox="1"/>
          <p:nvPr/>
        </p:nvSpPr>
        <p:spPr>
          <a:xfrm>
            <a:off x="8270050" y="4665050"/>
            <a:ext cx="834900" cy="369300"/>
          </a:xfrm>
          <a:prstGeom prst="rect">
            <a:avLst/>
          </a:prstGeom>
          <a:solidFill>
            <a:srgbClr val="C9DAF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HOME</a:t>
            </a:r>
            <a:endParaRPr b="1" sz="800">
              <a:solidFill>
                <a:schemeClr val="dk1"/>
              </a:solidFill>
              <a:latin typeface="Century Gothic"/>
              <a:ea typeface="Century Gothic"/>
              <a:cs typeface="Century Gothic"/>
              <a:sym typeface="Century Gothic"/>
            </a:endParaRPr>
          </a:p>
        </p:txBody>
      </p:sp>
      <p:sp>
        <p:nvSpPr>
          <p:cNvPr id="87" name="Google Shape;87;p14">
            <a:hlinkClick action="ppaction://hlinkshowjump?jump=previousslide"/>
          </p:cNvPr>
          <p:cNvSpPr txBox="1"/>
          <p:nvPr/>
        </p:nvSpPr>
        <p:spPr>
          <a:xfrm>
            <a:off x="49150" y="4665050"/>
            <a:ext cx="785700" cy="369300"/>
          </a:xfrm>
          <a:prstGeom prst="rect">
            <a:avLst/>
          </a:prstGeom>
          <a:solidFill>
            <a:srgbClr val="F0919B"/>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latin typeface="Century Gothic"/>
                <a:ea typeface="Century Gothic"/>
                <a:cs typeface="Century Gothic"/>
                <a:sym typeface="Century Gothic"/>
              </a:rPr>
              <a:t>BACK</a:t>
            </a:r>
            <a:endParaRPr b="1" sz="1200">
              <a:solidFill>
                <a:schemeClr val="dk1"/>
              </a:solidFill>
              <a:latin typeface="Century Gothic"/>
              <a:ea typeface="Century Gothic"/>
              <a:cs typeface="Century Gothic"/>
              <a:sym typeface="Century Gothic"/>
            </a:endParaRPr>
          </a:p>
        </p:txBody>
      </p:sp>
      <p:sp>
        <p:nvSpPr>
          <p:cNvPr id="88" name="Google Shape;88;p14"/>
          <p:cNvSpPr txBox="1"/>
          <p:nvPr/>
        </p:nvSpPr>
        <p:spPr>
          <a:xfrm>
            <a:off x="1093150" y="130100"/>
            <a:ext cx="6546300" cy="85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chemeClr val="dk1"/>
                </a:solidFill>
                <a:latin typeface="Century Gothic"/>
                <a:ea typeface="Century Gothic"/>
                <a:cs typeface="Century Gothic"/>
                <a:sym typeface="Century Gothic"/>
              </a:rPr>
              <a:t>Counting Up and Down 1-5</a:t>
            </a:r>
            <a:endParaRPr b="1" sz="3600">
              <a:solidFill>
                <a:schemeClr val="dk1"/>
              </a:solidFill>
              <a:latin typeface="Century Gothic"/>
              <a:ea typeface="Century Gothic"/>
              <a:cs typeface="Century Gothic"/>
              <a:sym typeface="Century Gothic"/>
            </a:endParaRPr>
          </a:p>
        </p:txBody>
      </p:sp>
      <p:pic>
        <p:nvPicPr>
          <p:cNvPr id="89" name="Google Shape;89;p14" title="Screenshot 2025-10-24 at 12.51.26 PM.png"/>
          <p:cNvPicPr preferRelativeResize="0"/>
          <p:nvPr/>
        </p:nvPicPr>
        <p:blipFill>
          <a:blip r:embed="rId3">
            <a:alphaModFix/>
          </a:blip>
          <a:stretch>
            <a:fillRect/>
          </a:stretch>
        </p:blipFill>
        <p:spPr>
          <a:xfrm>
            <a:off x="125774" y="933853"/>
            <a:ext cx="2561181" cy="3171368"/>
          </a:xfrm>
          <a:prstGeom prst="rect">
            <a:avLst/>
          </a:prstGeom>
          <a:noFill/>
          <a:ln>
            <a:noFill/>
          </a:ln>
          <a:effectLst>
            <a:outerShdw blurRad="71397" rotWithShape="0" algn="bl" dir="5400000" dist="23799">
              <a:srgbClr val="000000">
                <a:alpha val="50000"/>
              </a:srgbClr>
            </a:outerShdw>
          </a:effectLst>
        </p:spPr>
      </p:pic>
      <p:pic>
        <p:nvPicPr>
          <p:cNvPr id="90" name="Google Shape;90;p14" title="Screenshot 2025-10-24 at 12.51.32 PM.png"/>
          <p:cNvPicPr preferRelativeResize="0"/>
          <p:nvPr/>
        </p:nvPicPr>
        <p:blipFill>
          <a:blip r:embed="rId4">
            <a:alphaModFix/>
          </a:blip>
          <a:stretch>
            <a:fillRect/>
          </a:stretch>
        </p:blipFill>
        <p:spPr>
          <a:xfrm>
            <a:off x="6019211" y="956675"/>
            <a:ext cx="2892711" cy="3230145"/>
          </a:xfrm>
          <a:prstGeom prst="rect">
            <a:avLst/>
          </a:prstGeom>
          <a:noFill/>
          <a:ln>
            <a:noFill/>
          </a:ln>
          <a:effectLst>
            <a:outerShdw blurRad="71397" rotWithShape="0" algn="bl" dir="5400000" dist="23799">
              <a:srgbClr val="000000">
                <a:alpha val="50000"/>
              </a:srgbClr>
            </a:outerShdw>
          </a:effectLst>
        </p:spPr>
      </p:pic>
      <p:pic>
        <p:nvPicPr>
          <p:cNvPr id="91" name="Google Shape;91;p14" title="Screenshot 2025-10-24 at 12.51.41 PM.png"/>
          <p:cNvPicPr preferRelativeResize="0"/>
          <p:nvPr/>
        </p:nvPicPr>
        <p:blipFill rotWithShape="1">
          <a:blip r:embed="rId5">
            <a:alphaModFix/>
          </a:blip>
          <a:srcRect b="0" l="0" r="0" t="4150"/>
          <a:stretch/>
        </p:blipFill>
        <p:spPr>
          <a:xfrm>
            <a:off x="3051014" y="933843"/>
            <a:ext cx="2724184" cy="3171370"/>
          </a:xfrm>
          <a:prstGeom prst="rect">
            <a:avLst/>
          </a:prstGeom>
          <a:noFill/>
          <a:ln>
            <a:noFill/>
          </a:ln>
          <a:effectLst>
            <a:outerShdw blurRad="71397" rotWithShape="0" algn="bl" dir="5400000" dist="23799">
              <a:srgbClr val="000000">
                <a:alpha val="5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EEE2"/>
        </a:solidFill>
      </p:bgPr>
    </p:bg>
    <p:spTree>
      <p:nvGrpSpPr>
        <p:cNvPr id="164" name="Shape 164"/>
        <p:cNvGrpSpPr/>
        <p:nvPr/>
      </p:nvGrpSpPr>
      <p:grpSpPr>
        <a:xfrm>
          <a:off x="0" y="0"/>
          <a:ext cx="0" cy="0"/>
          <a:chOff x="0" y="0"/>
          <a:chExt cx="0" cy="0"/>
        </a:xfrm>
      </p:grpSpPr>
      <p:sp>
        <p:nvSpPr>
          <p:cNvPr id="165" name="Google Shape;165;p23">
            <a:hlinkClick action="ppaction://hlinkshowjump?jump=firstslide"/>
          </p:cNvPr>
          <p:cNvSpPr txBox="1"/>
          <p:nvPr/>
        </p:nvSpPr>
        <p:spPr>
          <a:xfrm>
            <a:off x="8270050" y="4665050"/>
            <a:ext cx="834900" cy="369300"/>
          </a:xfrm>
          <a:prstGeom prst="rect">
            <a:avLst/>
          </a:prstGeom>
          <a:solidFill>
            <a:srgbClr val="C9DAF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HOME</a:t>
            </a:r>
            <a:endParaRPr b="1" sz="800">
              <a:solidFill>
                <a:schemeClr val="dk1"/>
              </a:solidFill>
              <a:latin typeface="Century Gothic"/>
              <a:ea typeface="Century Gothic"/>
              <a:cs typeface="Century Gothic"/>
              <a:sym typeface="Century Gothic"/>
            </a:endParaRPr>
          </a:p>
        </p:txBody>
      </p:sp>
      <p:sp>
        <p:nvSpPr>
          <p:cNvPr id="166" name="Google Shape;166;p23">
            <a:hlinkClick action="ppaction://hlinkshowjump?jump=previousslide"/>
          </p:cNvPr>
          <p:cNvSpPr txBox="1"/>
          <p:nvPr/>
        </p:nvSpPr>
        <p:spPr>
          <a:xfrm>
            <a:off x="49150" y="4665050"/>
            <a:ext cx="785700" cy="369300"/>
          </a:xfrm>
          <a:prstGeom prst="rect">
            <a:avLst/>
          </a:prstGeom>
          <a:solidFill>
            <a:srgbClr val="F0919B"/>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latin typeface="Century Gothic"/>
                <a:ea typeface="Century Gothic"/>
                <a:cs typeface="Century Gothic"/>
                <a:sym typeface="Century Gothic"/>
              </a:rPr>
              <a:t>BACK</a:t>
            </a:r>
            <a:endParaRPr b="1" sz="1200">
              <a:solidFill>
                <a:schemeClr val="dk1"/>
              </a:solidFill>
              <a:latin typeface="Century Gothic"/>
              <a:ea typeface="Century Gothic"/>
              <a:cs typeface="Century Gothic"/>
              <a:sym typeface="Century Gothic"/>
            </a:endParaRPr>
          </a:p>
        </p:txBody>
      </p:sp>
      <p:sp>
        <p:nvSpPr>
          <p:cNvPr id="167" name="Google Shape;167;p23"/>
          <p:cNvSpPr txBox="1"/>
          <p:nvPr/>
        </p:nvSpPr>
        <p:spPr>
          <a:xfrm>
            <a:off x="3258525" y="0"/>
            <a:ext cx="2097900" cy="75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chemeClr val="dk1"/>
                </a:solidFill>
                <a:latin typeface="Century Gothic"/>
                <a:ea typeface="Century Gothic"/>
                <a:cs typeface="Century Gothic"/>
                <a:sym typeface="Century Gothic"/>
              </a:rPr>
              <a:t>Patterns</a:t>
            </a:r>
            <a:endParaRPr b="1" sz="3600">
              <a:solidFill>
                <a:schemeClr val="dk1"/>
              </a:solidFill>
              <a:latin typeface="Century Gothic"/>
              <a:ea typeface="Century Gothic"/>
              <a:cs typeface="Century Gothic"/>
              <a:sym typeface="Century Gothic"/>
            </a:endParaRPr>
          </a:p>
        </p:txBody>
      </p:sp>
      <p:pic>
        <p:nvPicPr>
          <p:cNvPr descr="This math video for kids is all about patterns! If you need help identifying patterns, predicting patterns, or practicing patterns, watch this fun educational primary math lesson video! Practice finding the core of the pattern, as well as AB patterns and ABC patterns.  &#10;&#10;00:00 - Introduction&#10;00:18 - Introducing Patterns&#10;00:45 - Real-Life Pattern Example&#10;01:26 - Practicing AB Patterns&#10;03:50 - Practicing ABC Patterns&#10;05:22 - Patterns Quiz - What Comes Next?&#10;07:31 - Outro&#10;&#10;Watch the Patterns Practice Song! https://youtu.be/MBjjxSx45-Q&#10;&#10;Mini Math Movies is a new mathematics educational series from Scratch Garden full of in depth math lessons for kids! Check out the full playlist here: https://tinyurl.com/minimathmovies&#10;&#10;Scratch Garden makes entertaining educational videos for people that like to laugh and learn! Please Subscribe to see more great fun learning videos from Scratch Garden! https://goo.gl/1biPjA&#10;&#10;&#10;Website: https://www.scratchgarden.com&#10;Instagram: https://www.instagram.com/scratchgarden&#10;Facebook: https://www.facebook.com/scratchgarden&#10;&#10;#minimathmovies #patterns #mathlessonsforkids" id="168" name="Google Shape;168;p23" title="Patterns! | Mini Math Movies | Scratch Garden">
            <a:hlinkClick r:id="rId3"/>
          </p:cNvPr>
          <p:cNvPicPr preferRelativeResize="0"/>
          <p:nvPr/>
        </p:nvPicPr>
        <p:blipFill>
          <a:blip r:embed="rId4">
            <a:alphaModFix/>
          </a:blip>
          <a:stretch>
            <a:fillRect/>
          </a:stretch>
        </p:blipFill>
        <p:spPr>
          <a:xfrm>
            <a:off x="958675" y="668250"/>
            <a:ext cx="7105422" cy="3996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000"/>
                                        <p:tgtEl>
                                          <p:spTgt spid="1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EEE2"/>
        </a:solidFill>
      </p:bgPr>
    </p:bg>
    <p:spTree>
      <p:nvGrpSpPr>
        <p:cNvPr id="95" name="Shape 95"/>
        <p:cNvGrpSpPr/>
        <p:nvPr/>
      </p:nvGrpSpPr>
      <p:grpSpPr>
        <a:xfrm>
          <a:off x="0" y="0"/>
          <a:ext cx="0" cy="0"/>
          <a:chOff x="0" y="0"/>
          <a:chExt cx="0" cy="0"/>
        </a:xfrm>
      </p:grpSpPr>
      <p:sp>
        <p:nvSpPr>
          <p:cNvPr id="96" name="Google Shape;96;p15">
            <a:hlinkClick action="ppaction://hlinkshowjump?jump=firstslide"/>
          </p:cNvPr>
          <p:cNvSpPr txBox="1"/>
          <p:nvPr/>
        </p:nvSpPr>
        <p:spPr>
          <a:xfrm>
            <a:off x="8270050" y="4665050"/>
            <a:ext cx="834900" cy="369300"/>
          </a:xfrm>
          <a:prstGeom prst="rect">
            <a:avLst/>
          </a:prstGeom>
          <a:solidFill>
            <a:srgbClr val="C9DAF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HOME</a:t>
            </a:r>
            <a:endParaRPr b="1" sz="800">
              <a:solidFill>
                <a:schemeClr val="dk1"/>
              </a:solidFill>
              <a:latin typeface="Century Gothic"/>
              <a:ea typeface="Century Gothic"/>
              <a:cs typeface="Century Gothic"/>
              <a:sym typeface="Century Gothic"/>
            </a:endParaRPr>
          </a:p>
        </p:txBody>
      </p:sp>
      <p:sp>
        <p:nvSpPr>
          <p:cNvPr id="97" name="Google Shape;97;p15">
            <a:hlinkClick action="ppaction://hlinkshowjump?jump=previousslide"/>
          </p:cNvPr>
          <p:cNvSpPr txBox="1"/>
          <p:nvPr/>
        </p:nvSpPr>
        <p:spPr>
          <a:xfrm>
            <a:off x="49150" y="4665050"/>
            <a:ext cx="785700" cy="369300"/>
          </a:xfrm>
          <a:prstGeom prst="rect">
            <a:avLst/>
          </a:prstGeom>
          <a:solidFill>
            <a:srgbClr val="F0919B"/>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latin typeface="Century Gothic"/>
                <a:ea typeface="Century Gothic"/>
                <a:cs typeface="Century Gothic"/>
                <a:sym typeface="Century Gothic"/>
              </a:rPr>
              <a:t>BACK</a:t>
            </a:r>
            <a:endParaRPr b="1" sz="1200">
              <a:solidFill>
                <a:schemeClr val="dk1"/>
              </a:solidFill>
              <a:latin typeface="Century Gothic"/>
              <a:ea typeface="Century Gothic"/>
              <a:cs typeface="Century Gothic"/>
              <a:sym typeface="Century Gothic"/>
            </a:endParaRPr>
          </a:p>
        </p:txBody>
      </p:sp>
      <p:sp>
        <p:nvSpPr>
          <p:cNvPr id="98" name="Google Shape;98;p15"/>
          <p:cNvSpPr txBox="1"/>
          <p:nvPr/>
        </p:nvSpPr>
        <p:spPr>
          <a:xfrm>
            <a:off x="1093150" y="130100"/>
            <a:ext cx="6546300" cy="85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600">
                <a:solidFill>
                  <a:schemeClr val="dk1"/>
                </a:solidFill>
                <a:latin typeface="Century Gothic"/>
                <a:ea typeface="Century Gothic"/>
                <a:cs typeface="Century Gothic"/>
                <a:sym typeface="Century Gothic"/>
              </a:rPr>
              <a:t>Subitizing to 5</a:t>
            </a:r>
            <a:endParaRPr b="1" sz="3600">
              <a:solidFill>
                <a:schemeClr val="dk1"/>
              </a:solidFill>
              <a:latin typeface="Century Gothic"/>
              <a:ea typeface="Century Gothic"/>
              <a:cs typeface="Century Gothic"/>
              <a:sym typeface="Century Gothic"/>
            </a:endParaRPr>
          </a:p>
        </p:txBody>
      </p:sp>
      <p:pic>
        <p:nvPicPr>
          <p:cNvPr descr="Subitize is the ability to tell the number of objects in a set, quickly, without counting.  In this subitizing song  name the numbers in each set of dots, ten frames and fingers. Subitizing develops math fluency, when students recognize sets without having to count each object and it helps develop number sense and the ability to perform mental math. In this version we subitize up to 5 and then give the answer for reinforcement. Have fun subitizing with this subitize song.&#10;&#10;Lyrics&#10;Su- Su- subiitize, subitize  &#10;Su- Su- subiitize, subitize &#10;Hey kids, let's play a game &#10;Use your eyes and use your brain&#10;See a set, quick you know it&#10;Say the number before I show it&#10;&#10;Say the number of dots in each set&#10;&#10;Su- Su- subiitize, subitize  &#10;Su- Su- subiitize, subitize &#10;Hey kids, let's play a game &#10;Use your eyes and use your brain&#10;See a set, quick you know it&#10;Say the number before I show it&#10;&#10;Say the number of dots in each ten frame&#10;&#10;Su- Su- subiitize, subitize  &#10;Su- Su- subiitize, subitize &#10;Hey kids, let's play a game &#10;Use your eyes and use your brain&#10;See a set, quick you know it&#10;Say the number before I show it&#10;&#10;Say the number of fingers you see&#10;&#10;Su- Su- subiitize, subitize  &#10;&#10;&#10;&#10;&#10;Jack Hartmann's website: www.jackhartmann.com&#10;&#10;Remember to connect with Jack Hartmann on his Social Networks:&#10;&#10;Facebook: www.facebook.com/hop2itmusic&#10;Pinterest: www.pinterest.com/jackhartmann&#10;YouTube: www.youtube.com/user/JackHartmann&#10;Twitter: twitter.com/Jack_Hartmann&#10;Google +: plus.google.com/u/0/111246828015196865180&#10;&#10;You can find Jack Hartmann's Music on:&#10;&#10;Jack Hartmann Website: www.jackhartmann.com&#10;iTunes: itunes.apple.com/us/artist/jack-hartmann/id391057562&#10;Amazon Mp3: amazon.com/Boom-Chicka/dp/artist-redirect/B0156RBPXW/ref=sr_1_1?s=dmusic&amp;ie=UTF8&amp;qid=1492528781&amp;sr=1-1&amp;keywords=Jack+Hartmann&#10;Google Play: play.google.com/store/music/artist/Jack_Hartmann?id=Ax3xg7dhdt5nx4b47dnwxjnhhhy&amp;hl=en&#10;CD Baby: www.cdbaby.com/Artist/JackHartmann" id="99" name="Google Shape;99;p15" title="Subitize Up to 5 (soo-bi-tize) | Math Song For Kids | Jack Hartmann">
            <a:hlinkClick r:id="rId3"/>
          </p:cNvPr>
          <p:cNvPicPr preferRelativeResize="0"/>
          <p:nvPr/>
        </p:nvPicPr>
        <p:blipFill>
          <a:blip r:embed="rId4">
            <a:alphaModFix/>
          </a:blip>
          <a:stretch>
            <a:fillRect/>
          </a:stretch>
        </p:blipFill>
        <p:spPr>
          <a:xfrm>
            <a:off x="209050" y="1173000"/>
            <a:ext cx="4118025" cy="2316390"/>
          </a:xfrm>
          <a:prstGeom prst="rect">
            <a:avLst/>
          </a:prstGeom>
          <a:noFill/>
          <a:ln>
            <a:noFill/>
          </a:ln>
        </p:spPr>
      </p:pic>
      <p:pic>
        <p:nvPicPr>
          <p:cNvPr descr="Subitize to 5. Subitize is the ability to tell the number of objects in a set, quickly, without counting.  In this subitizing song  name the numbers in each set of objects, ten frames, five frames and tally marks. Subitizing develops math fluency, when students recognize sets without having to count each object and it helps develop number sense and the ability to perform mental math. In this version we subitize up to 5 and then give the answer for reinforcement. Have fun subitizing with this subitize song.&#10;&#10;Lyrics&#10;Yippee, ki-yo, ki-yay&#10;I love to subitize every day&#10;My name is Cowboy Jack and I can subitize fast&#10;See if you can answer faster than me&#10;&#10;OK partners, don't count&#10;Use your brain and eyes&#10;Think quick&#10;Subitize&#10;I'll show you a set, you do your best&#10;&#10;3&#10;2&#10;4&#10;1&#10;5&#10;4&#10;0&#10;3&#10;5&#10;2&#10;4&#10;4&#10;&#10;Yippee, ki-yo, ki-yay&#10;I love to subitize every day&#10;My name is Cowboy Jack and I can subitize fast&#10;See if you can answer faster than me&#10;&#10;5&#10;3&#10;4&#10;2&#10;0&#10;1&#10;4&#10;4&#10;3&#10;5&#10;5&#10;0&#10;&#10;Yippee, ki-yo, ki-yay&#10;I love to subitize every day&#10;My name is Cowboy Jack and I can subitize fast&#10;See if you can answer faster than me&#10;5&#10;5&#10;2&#10;4&#10;0&#10;3&#10;1&#10;4&#10;4&#10;2&#10;5&#10;5&#10;Yippee, ki-yo, ki-yay&#10;I love to subitize every day&#10;&#10;&#10;Jack Hartmann's website: www.jackhartmann.com&#10;&#10;Remember to connect with Jack Hartmann on his Social Networks:&#10;&#10;Facebook: facebook.com/hop2itmusic&#10;Pinterest: pinterest.com/jackhartmann&#10;YouTube: youtube.com/user/JackHartmann&#10;Twitter: twitter.com/Jack_Hartmann&#10;Google+: goo.gl/GW7SPs&#10;&#10;You can find Jack Hartmann's Music on:&#10;&#10;Jack Hartmann Website: jackhartmann.com&#10;iTunes: goo.gl/GeDJeJ&#10;Amazon: goo.gl/Ei8C6B&#10;Google Play: goo.gl/doZpfS&#10;CD Baby: cdbaby.com/Artist/JackHartmann" id="100" name="Google Shape;100;p15" title="Subitize Country Style | Subitizing up to 5 | Math Song for Kids Jack Hartmann">
            <a:hlinkClick r:id="rId5"/>
          </p:cNvPr>
          <p:cNvPicPr preferRelativeResize="0"/>
          <p:nvPr/>
        </p:nvPicPr>
        <p:blipFill>
          <a:blip r:embed="rId6">
            <a:alphaModFix/>
          </a:blip>
          <a:stretch>
            <a:fillRect/>
          </a:stretch>
        </p:blipFill>
        <p:spPr>
          <a:xfrm>
            <a:off x="4455325" y="1202650"/>
            <a:ext cx="4118025" cy="231638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000"/>
                                        <p:tgtEl>
                                          <p:spTgt spid="1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EEE2"/>
        </a:solidFill>
      </p:bgPr>
    </p:bg>
    <p:spTree>
      <p:nvGrpSpPr>
        <p:cNvPr id="104" name="Shape 104"/>
        <p:cNvGrpSpPr/>
        <p:nvPr/>
      </p:nvGrpSpPr>
      <p:grpSpPr>
        <a:xfrm>
          <a:off x="0" y="0"/>
          <a:ext cx="0" cy="0"/>
          <a:chOff x="0" y="0"/>
          <a:chExt cx="0" cy="0"/>
        </a:xfrm>
      </p:grpSpPr>
      <p:sp>
        <p:nvSpPr>
          <p:cNvPr id="105" name="Google Shape;105;p16">
            <a:hlinkClick action="ppaction://hlinkshowjump?jump=firstslide"/>
          </p:cNvPr>
          <p:cNvSpPr txBox="1"/>
          <p:nvPr/>
        </p:nvSpPr>
        <p:spPr>
          <a:xfrm>
            <a:off x="8270050" y="4665050"/>
            <a:ext cx="834900" cy="369300"/>
          </a:xfrm>
          <a:prstGeom prst="rect">
            <a:avLst/>
          </a:prstGeom>
          <a:solidFill>
            <a:srgbClr val="C9DAF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HOME</a:t>
            </a:r>
            <a:endParaRPr b="1" sz="800">
              <a:solidFill>
                <a:schemeClr val="dk1"/>
              </a:solidFill>
              <a:latin typeface="Century Gothic"/>
              <a:ea typeface="Century Gothic"/>
              <a:cs typeface="Century Gothic"/>
              <a:sym typeface="Century Gothic"/>
            </a:endParaRPr>
          </a:p>
        </p:txBody>
      </p:sp>
      <p:sp>
        <p:nvSpPr>
          <p:cNvPr id="106" name="Google Shape;106;p16">
            <a:hlinkClick action="ppaction://hlinkshowjump?jump=previousslide"/>
          </p:cNvPr>
          <p:cNvSpPr txBox="1"/>
          <p:nvPr/>
        </p:nvSpPr>
        <p:spPr>
          <a:xfrm>
            <a:off x="49150" y="4665050"/>
            <a:ext cx="785700" cy="369300"/>
          </a:xfrm>
          <a:prstGeom prst="rect">
            <a:avLst/>
          </a:prstGeom>
          <a:solidFill>
            <a:srgbClr val="F0919B"/>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latin typeface="Century Gothic"/>
                <a:ea typeface="Century Gothic"/>
                <a:cs typeface="Century Gothic"/>
                <a:sym typeface="Century Gothic"/>
              </a:rPr>
              <a:t>BACK</a:t>
            </a:r>
            <a:endParaRPr b="1" sz="1200">
              <a:solidFill>
                <a:schemeClr val="dk1"/>
              </a:solidFill>
              <a:latin typeface="Century Gothic"/>
              <a:ea typeface="Century Gothic"/>
              <a:cs typeface="Century Gothic"/>
              <a:sym typeface="Century Gothic"/>
            </a:endParaRPr>
          </a:p>
        </p:txBody>
      </p:sp>
      <p:sp>
        <p:nvSpPr>
          <p:cNvPr id="107" name="Google Shape;107;p16"/>
          <p:cNvSpPr txBox="1"/>
          <p:nvPr/>
        </p:nvSpPr>
        <p:spPr>
          <a:xfrm>
            <a:off x="2725200" y="1902725"/>
            <a:ext cx="3830100" cy="74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chemeClr val="dk1"/>
                </a:solidFill>
                <a:latin typeface="Century Gothic"/>
                <a:ea typeface="Century Gothic"/>
                <a:cs typeface="Century Gothic"/>
                <a:sym typeface="Century Gothic"/>
              </a:rPr>
              <a:t>Previous Weeks</a:t>
            </a:r>
            <a:endParaRPr b="1" sz="3600">
              <a:solidFill>
                <a:schemeClr val="dk1"/>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EEE2"/>
        </a:solidFill>
      </p:bgPr>
    </p:bg>
    <p:spTree>
      <p:nvGrpSpPr>
        <p:cNvPr id="111" name="Shape 111"/>
        <p:cNvGrpSpPr/>
        <p:nvPr/>
      </p:nvGrpSpPr>
      <p:grpSpPr>
        <a:xfrm>
          <a:off x="0" y="0"/>
          <a:ext cx="0" cy="0"/>
          <a:chOff x="0" y="0"/>
          <a:chExt cx="0" cy="0"/>
        </a:xfrm>
      </p:grpSpPr>
      <p:sp>
        <p:nvSpPr>
          <p:cNvPr id="112" name="Google Shape;112;p17">
            <a:hlinkClick action="ppaction://hlinkshowjump?jump=firstslide"/>
          </p:cNvPr>
          <p:cNvSpPr txBox="1"/>
          <p:nvPr/>
        </p:nvSpPr>
        <p:spPr>
          <a:xfrm>
            <a:off x="8270050" y="4665050"/>
            <a:ext cx="834900" cy="369300"/>
          </a:xfrm>
          <a:prstGeom prst="rect">
            <a:avLst/>
          </a:prstGeom>
          <a:solidFill>
            <a:srgbClr val="C9DAF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HOME</a:t>
            </a:r>
            <a:endParaRPr b="1" sz="800">
              <a:solidFill>
                <a:schemeClr val="dk1"/>
              </a:solidFill>
              <a:latin typeface="Century Gothic"/>
              <a:ea typeface="Century Gothic"/>
              <a:cs typeface="Century Gothic"/>
              <a:sym typeface="Century Gothic"/>
            </a:endParaRPr>
          </a:p>
        </p:txBody>
      </p:sp>
      <p:sp>
        <p:nvSpPr>
          <p:cNvPr id="113" name="Google Shape;113;p17">
            <a:hlinkClick action="ppaction://hlinkshowjump?jump=previousslide"/>
          </p:cNvPr>
          <p:cNvSpPr txBox="1"/>
          <p:nvPr/>
        </p:nvSpPr>
        <p:spPr>
          <a:xfrm>
            <a:off x="49150" y="4665050"/>
            <a:ext cx="785700" cy="369300"/>
          </a:xfrm>
          <a:prstGeom prst="rect">
            <a:avLst/>
          </a:prstGeom>
          <a:solidFill>
            <a:srgbClr val="F0919B"/>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latin typeface="Century Gothic"/>
                <a:ea typeface="Century Gothic"/>
                <a:cs typeface="Century Gothic"/>
                <a:sym typeface="Century Gothic"/>
              </a:rPr>
              <a:t>BACK</a:t>
            </a:r>
            <a:endParaRPr b="1" sz="1200">
              <a:solidFill>
                <a:schemeClr val="dk1"/>
              </a:solidFill>
              <a:latin typeface="Century Gothic"/>
              <a:ea typeface="Century Gothic"/>
              <a:cs typeface="Century Gothic"/>
              <a:sym typeface="Century Gothic"/>
            </a:endParaRPr>
          </a:p>
        </p:txBody>
      </p:sp>
      <p:pic>
        <p:nvPicPr>
          <p:cNvPr id="114" name="Google Shape;114;p17" title="Screen Shot 2025-10-19 at 5.09.52 PM.png"/>
          <p:cNvPicPr preferRelativeResize="0"/>
          <p:nvPr/>
        </p:nvPicPr>
        <p:blipFill rotWithShape="1">
          <a:blip r:embed="rId3">
            <a:alphaModFix/>
          </a:blip>
          <a:srcRect b="0" l="0" r="7902" t="0"/>
          <a:stretch/>
        </p:blipFill>
        <p:spPr>
          <a:xfrm>
            <a:off x="573499" y="889400"/>
            <a:ext cx="3596499" cy="3211724"/>
          </a:xfrm>
          <a:prstGeom prst="rect">
            <a:avLst/>
          </a:prstGeom>
          <a:noFill/>
          <a:ln>
            <a:noFill/>
          </a:ln>
          <a:effectLst>
            <a:outerShdw blurRad="57150" rotWithShape="0" algn="bl" dir="5400000" dist="19050">
              <a:srgbClr val="000000">
                <a:alpha val="50000"/>
              </a:srgbClr>
            </a:outerShdw>
          </a:effectLst>
        </p:spPr>
      </p:pic>
      <p:pic>
        <p:nvPicPr>
          <p:cNvPr id="115" name="Google Shape;115;p17" title="Screen Shot 2025-10-19 at 5.10.03 PM.png"/>
          <p:cNvPicPr preferRelativeResize="0"/>
          <p:nvPr/>
        </p:nvPicPr>
        <p:blipFill rotWithShape="1">
          <a:blip r:embed="rId4">
            <a:alphaModFix/>
          </a:blip>
          <a:srcRect b="0" l="0" r="8349" t="0"/>
          <a:stretch/>
        </p:blipFill>
        <p:spPr>
          <a:xfrm>
            <a:off x="4256251" y="889400"/>
            <a:ext cx="4161125" cy="3211726"/>
          </a:xfrm>
          <a:prstGeom prst="rect">
            <a:avLst/>
          </a:prstGeom>
          <a:noFill/>
          <a:ln>
            <a:noFill/>
          </a:ln>
          <a:effectLst>
            <a:outerShdw blurRad="57150" rotWithShape="0" algn="bl" dir="5400000" dist="19050">
              <a:srgbClr val="000000">
                <a:alpha val="50000"/>
              </a:srgbClr>
            </a:outerShdw>
          </a:effectLst>
        </p:spPr>
      </p:pic>
      <p:sp>
        <p:nvSpPr>
          <p:cNvPr id="116" name="Google Shape;116;p17"/>
          <p:cNvSpPr txBox="1"/>
          <p:nvPr/>
        </p:nvSpPr>
        <p:spPr>
          <a:xfrm>
            <a:off x="2491500" y="104825"/>
            <a:ext cx="4161000" cy="85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chemeClr val="dk1"/>
                </a:solidFill>
                <a:latin typeface="Century Gothic"/>
                <a:ea typeface="Century Gothic"/>
                <a:cs typeface="Century Gothic"/>
                <a:sym typeface="Century Gothic"/>
              </a:rPr>
              <a:t>Graphs and Data</a:t>
            </a:r>
            <a:endParaRPr b="1" sz="3600">
              <a:solidFill>
                <a:schemeClr val="dk1"/>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EEE2"/>
        </a:solidFill>
      </p:bgPr>
    </p:bg>
    <p:spTree>
      <p:nvGrpSpPr>
        <p:cNvPr id="120" name="Shape 120"/>
        <p:cNvGrpSpPr/>
        <p:nvPr/>
      </p:nvGrpSpPr>
      <p:grpSpPr>
        <a:xfrm>
          <a:off x="0" y="0"/>
          <a:ext cx="0" cy="0"/>
          <a:chOff x="0" y="0"/>
          <a:chExt cx="0" cy="0"/>
        </a:xfrm>
      </p:grpSpPr>
      <p:sp>
        <p:nvSpPr>
          <p:cNvPr id="121" name="Google Shape;121;p18">
            <a:hlinkClick action="ppaction://hlinkshowjump?jump=firstslide"/>
          </p:cNvPr>
          <p:cNvSpPr txBox="1"/>
          <p:nvPr/>
        </p:nvSpPr>
        <p:spPr>
          <a:xfrm>
            <a:off x="8270050" y="4665050"/>
            <a:ext cx="834900" cy="369300"/>
          </a:xfrm>
          <a:prstGeom prst="rect">
            <a:avLst/>
          </a:prstGeom>
          <a:solidFill>
            <a:srgbClr val="C9DAF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HOME</a:t>
            </a:r>
            <a:endParaRPr b="1" sz="800">
              <a:solidFill>
                <a:schemeClr val="dk1"/>
              </a:solidFill>
              <a:latin typeface="Century Gothic"/>
              <a:ea typeface="Century Gothic"/>
              <a:cs typeface="Century Gothic"/>
              <a:sym typeface="Century Gothic"/>
            </a:endParaRPr>
          </a:p>
        </p:txBody>
      </p:sp>
      <p:sp>
        <p:nvSpPr>
          <p:cNvPr id="122" name="Google Shape;122;p18">
            <a:hlinkClick action="ppaction://hlinkshowjump?jump=previousslide"/>
          </p:cNvPr>
          <p:cNvSpPr txBox="1"/>
          <p:nvPr/>
        </p:nvSpPr>
        <p:spPr>
          <a:xfrm>
            <a:off x="49150" y="4665050"/>
            <a:ext cx="785700" cy="369300"/>
          </a:xfrm>
          <a:prstGeom prst="rect">
            <a:avLst/>
          </a:prstGeom>
          <a:solidFill>
            <a:srgbClr val="F0919B"/>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latin typeface="Century Gothic"/>
                <a:ea typeface="Century Gothic"/>
                <a:cs typeface="Century Gothic"/>
                <a:sym typeface="Century Gothic"/>
              </a:rPr>
              <a:t>BACK</a:t>
            </a:r>
            <a:endParaRPr b="1" sz="1200">
              <a:solidFill>
                <a:schemeClr val="dk1"/>
              </a:solidFill>
              <a:latin typeface="Century Gothic"/>
              <a:ea typeface="Century Gothic"/>
              <a:cs typeface="Century Gothic"/>
              <a:sym typeface="Century Gothic"/>
            </a:endParaRPr>
          </a:p>
        </p:txBody>
      </p:sp>
      <p:sp>
        <p:nvSpPr>
          <p:cNvPr id="123" name="Google Shape;123;p18"/>
          <p:cNvSpPr txBox="1"/>
          <p:nvPr/>
        </p:nvSpPr>
        <p:spPr>
          <a:xfrm>
            <a:off x="2491488" y="0"/>
            <a:ext cx="4161000" cy="85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chemeClr val="dk1"/>
                </a:solidFill>
                <a:latin typeface="Century Gothic"/>
                <a:ea typeface="Century Gothic"/>
                <a:cs typeface="Century Gothic"/>
                <a:sym typeface="Century Gothic"/>
              </a:rPr>
              <a:t>Graphs and Data</a:t>
            </a:r>
            <a:endParaRPr b="1" sz="3600">
              <a:solidFill>
                <a:schemeClr val="dk1"/>
              </a:solidFill>
              <a:latin typeface="Century Gothic"/>
              <a:ea typeface="Century Gothic"/>
              <a:cs typeface="Century Gothic"/>
              <a:sym typeface="Century Gothic"/>
            </a:endParaRPr>
          </a:p>
        </p:txBody>
      </p:sp>
      <p:pic>
        <p:nvPicPr>
          <p:cNvPr descr="This primary math lesson video is about data and practices data collection, data organization, data visualization and data analysis... wow! There is a is also a section that fully explains tally marks! Whether it's a tally chart or pictograph, this is a great video for learning about representing data and understanding charts and graphs for kids. &#10;&#10;00:00 - Introduction&#10;00:29 - Introducing Data&#10;00:58 - Collecting &amp; Visualizing Data Through Observation&#10;01:56 - Tally Marks Explanation&#10;03:38 - Collecting &amp; Visualizing Data by Asking Questions&#10;05:49 - Representing &amp; Analyzing Data with Pictographs&#10;07:51 - Outro&#10;&#10;Mini Math Movies is a new mathematics educational series from Scratch Garden full of in depth math lessons for kids! Check out the full playlist here: https://tinyurl.com/minimathmovies&#10;&#10;Scratch Garden makes entertaining educational videos for people that like to laugh and learn! Please Subscribe to see more great fun learning videos from Scratch Garden! https://goo.gl/1biPjA&#10;&#10;&#10;Website: https://www.scratchgarden.com&#10;Instagram: https://www.instagram.com/scratchgarden&#10;Facebook: https://www.facebook.com/scratchgarden&#10;&#10;#minimathmovies #data #mathlessonsforkids" id="124" name="Google Shape;124;p18" title="Data! | Mini Math Movies | Scratch Garden">
            <a:hlinkClick r:id="rId3"/>
          </p:cNvPr>
          <p:cNvPicPr preferRelativeResize="0"/>
          <p:nvPr/>
        </p:nvPicPr>
        <p:blipFill>
          <a:blip r:embed="rId4">
            <a:alphaModFix/>
          </a:blip>
          <a:stretch>
            <a:fillRect/>
          </a:stretch>
        </p:blipFill>
        <p:spPr>
          <a:xfrm>
            <a:off x="957600" y="671050"/>
            <a:ext cx="7185425" cy="404179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EEE2"/>
        </a:solidFill>
      </p:bgPr>
    </p:bg>
    <p:spTree>
      <p:nvGrpSpPr>
        <p:cNvPr id="128" name="Shape 128"/>
        <p:cNvGrpSpPr/>
        <p:nvPr/>
      </p:nvGrpSpPr>
      <p:grpSpPr>
        <a:xfrm>
          <a:off x="0" y="0"/>
          <a:ext cx="0" cy="0"/>
          <a:chOff x="0" y="0"/>
          <a:chExt cx="0" cy="0"/>
        </a:xfrm>
      </p:grpSpPr>
      <p:sp>
        <p:nvSpPr>
          <p:cNvPr id="129" name="Google Shape;129;p19"/>
          <p:cNvSpPr txBox="1"/>
          <p:nvPr/>
        </p:nvSpPr>
        <p:spPr>
          <a:xfrm>
            <a:off x="1722150" y="178475"/>
            <a:ext cx="5699700" cy="129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chemeClr val="dk1"/>
                </a:solidFill>
                <a:latin typeface="Century Gothic"/>
                <a:ea typeface="Century Gothic"/>
                <a:cs typeface="Century Gothic"/>
                <a:sym typeface="Century Gothic"/>
              </a:rPr>
              <a:t>Number Formation 1 - 9</a:t>
            </a:r>
            <a:endParaRPr b="1" sz="3600">
              <a:solidFill>
                <a:schemeClr val="dk1"/>
              </a:solidFill>
              <a:latin typeface="Century Gothic"/>
              <a:ea typeface="Century Gothic"/>
              <a:cs typeface="Century Gothic"/>
              <a:sym typeface="Century Gothic"/>
            </a:endParaRPr>
          </a:p>
        </p:txBody>
      </p:sp>
      <p:sp>
        <p:nvSpPr>
          <p:cNvPr id="130" name="Google Shape;130;p19">
            <a:hlinkClick action="ppaction://hlinkshowjump?jump=firstslide"/>
          </p:cNvPr>
          <p:cNvSpPr txBox="1"/>
          <p:nvPr/>
        </p:nvSpPr>
        <p:spPr>
          <a:xfrm>
            <a:off x="8270050" y="4665050"/>
            <a:ext cx="834900" cy="369300"/>
          </a:xfrm>
          <a:prstGeom prst="rect">
            <a:avLst/>
          </a:prstGeom>
          <a:solidFill>
            <a:srgbClr val="C9DAF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HOME</a:t>
            </a:r>
            <a:endParaRPr b="1" sz="800">
              <a:solidFill>
                <a:schemeClr val="dk1"/>
              </a:solidFill>
              <a:latin typeface="Century Gothic"/>
              <a:ea typeface="Century Gothic"/>
              <a:cs typeface="Century Gothic"/>
              <a:sym typeface="Century Gothic"/>
            </a:endParaRPr>
          </a:p>
        </p:txBody>
      </p:sp>
      <p:sp>
        <p:nvSpPr>
          <p:cNvPr id="131" name="Google Shape;131;p19">
            <a:hlinkClick action="ppaction://hlinkshowjump?jump=previousslide"/>
          </p:cNvPr>
          <p:cNvSpPr txBox="1"/>
          <p:nvPr/>
        </p:nvSpPr>
        <p:spPr>
          <a:xfrm>
            <a:off x="49150" y="4665050"/>
            <a:ext cx="785700" cy="369300"/>
          </a:xfrm>
          <a:prstGeom prst="rect">
            <a:avLst/>
          </a:prstGeom>
          <a:solidFill>
            <a:srgbClr val="F0919B"/>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latin typeface="Century Gothic"/>
                <a:ea typeface="Century Gothic"/>
                <a:cs typeface="Century Gothic"/>
                <a:sym typeface="Century Gothic"/>
              </a:rPr>
              <a:t>BACK</a:t>
            </a:r>
            <a:endParaRPr b="1" sz="1200">
              <a:solidFill>
                <a:schemeClr val="dk1"/>
              </a:solidFill>
              <a:latin typeface="Century Gothic"/>
              <a:ea typeface="Century Gothic"/>
              <a:cs typeface="Century Gothic"/>
              <a:sym typeface="Century Gothic"/>
            </a:endParaRPr>
          </a:p>
        </p:txBody>
      </p:sp>
      <p:pic>
        <p:nvPicPr>
          <p:cNvPr id="132" name="Google Shape;132;p19" title="Screenshot 2025-10-09 at 12.46.09 PM.png"/>
          <p:cNvPicPr preferRelativeResize="0"/>
          <p:nvPr/>
        </p:nvPicPr>
        <p:blipFill rotWithShape="1">
          <a:blip r:embed="rId3">
            <a:alphaModFix/>
          </a:blip>
          <a:srcRect b="48715" l="0" r="0" t="0"/>
          <a:stretch/>
        </p:blipFill>
        <p:spPr>
          <a:xfrm>
            <a:off x="259325" y="1074175"/>
            <a:ext cx="4191738" cy="2781025"/>
          </a:xfrm>
          <a:prstGeom prst="rect">
            <a:avLst/>
          </a:prstGeom>
          <a:noFill/>
          <a:ln>
            <a:noFill/>
          </a:ln>
        </p:spPr>
      </p:pic>
      <p:pic>
        <p:nvPicPr>
          <p:cNvPr id="133" name="Google Shape;133;p19" title="Screenshot 2025-10-09 at 12.46.09 PM.png"/>
          <p:cNvPicPr preferRelativeResize="0"/>
          <p:nvPr/>
        </p:nvPicPr>
        <p:blipFill rotWithShape="1">
          <a:blip r:embed="rId3">
            <a:alphaModFix/>
          </a:blip>
          <a:srcRect b="0" l="0" r="0" t="48715"/>
          <a:stretch/>
        </p:blipFill>
        <p:spPr>
          <a:xfrm>
            <a:off x="4451063" y="1074175"/>
            <a:ext cx="4191738" cy="27810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EEE2"/>
        </a:solidFill>
      </p:bgPr>
    </p:bg>
    <p:spTree>
      <p:nvGrpSpPr>
        <p:cNvPr id="137" name="Shape 137"/>
        <p:cNvGrpSpPr/>
        <p:nvPr/>
      </p:nvGrpSpPr>
      <p:grpSpPr>
        <a:xfrm>
          <a:off x="0" y="0"/>
          <a:ext cx="0" cy="0"/>
          <a:chOff x="0" y="0"/>
          <a:chExt cx="0" cy="0"/>
        </a:xfrm>
      </p:grpSpPr>
      <p:sp>
        <p:nvSpPr>
          <p:cNvPr id="138" name="Google Shape;138;p20">
            <a:hlinkClick action="ppaction://hlinkshowjump?jump=firstslide"/>
          </p:cNvPr>
          <p:cNvSpPr txBox="1"/>
          <p:nvPr/>
        </p:nvSpPr>
        <p:spPr>
          <a:xfrm>
            <a:off x="8270050" y="4665050"/>
            <a:ext cx="834900" cy="369300"/>
          </a:xfrm>
          <a:prstGeom prst="rect">
            <a:avLst/>
          </a:prstGeom>
          <a:solidFill>
            <a:srgbClr val="C9DAF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HOME</a:t>
            </a:r>
            <a:endParaRPr b="1" sz="800">
              <a:solidFill>
                <a:schemeClr val="dk1"/>
              </a:solidFill>
              <a:latin typeface="Century Gothic"/>
              <a:ea typeface="Century Gothic"/>
              <a:cs typeface="Century Gothic"/>
              <a:sym typeface="Century Gothic"/>
            </a:endParaRPr>
          </a:p>
        </p:txBody>
      </p:sp>
      <p:sp>
        <p:nvSpPr>
          <p:cNvPr id="139" name="Google Shape;139;p20">
            <a:hlinkClick action="ppaction://hlinkshowjump?jump=previousslide"/>
          </p:cNvPr>
          <p:cNvSpPr txBox="1"/>
          <p:nvPr/>
        </p:nvSpPr>
        <p:spPr>
          <a:xfrm>
            <a:off x="49150" y="4665050"/>
            <a:ext cx="785700" cy="369300"/>
          </a:xfrm>
          <a:prstGeom prst="rect">
            <a:avLst/>
          </a:prstGeom>
          <a:solidFill>
            <a:srgbClr val="F0919B"/>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latin typeface="Century Gothic"/>
                <a:ea typeface="Century Gothic"/>
                <a:cs typeface="Century Gothic"/>
                <a:sym typeface="Century Gothic"/>
              </a:rPr>
              <a:t>BACK</a:t>
            </a:r>
            <a:endParaRPr b="1" sz="1200">
              <a:solidFill>
                <a:schemeClr val="dk1"/>
              </a:solidFill>
              <a:latin typeface="Century Gothic"/>
              <a:ea typeface="Century Gothic"/>
              <a:cs typeface="Century Gothic"/>
              <a:sym typeface="Century Gothic"/>
            </a:endParaRPr>
          </a:p>
        </p:txBody>
      </p:sp>
      <p:sp>
        <p:nvSpPr>
          <p:cNvPr id="140" name="Google Shape;140;p20"/>
          <p:cNvSpPr txBox="1"/>
          <p:nvPr/>
        </p:nvSpPr>
        <p:spPr>
          <a:xfrm>
            <a:off x="739300" y="0"/>
            <a:ext cx="7936500" cy="75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chemeClr val="dk1"/>
                </a:solidFill>
                <a:latin typeface="Century Gothic"/>
                <a:ea typeface="Century Gothic"/>
                <a:cs typeface="Century Gothic"/>
                <a:sym typeface="Century Gothic"/>
              </a:rPr>
              <a:t>Matching Numbers and Quantities</a:t>
            </a:r>
            <a:endParaRPr b="1" sz="3600">
              <a:solidFill>
                <a:schemeClr val="dk1"/>
              </a:solidFill>
              <a:latin typeface="Century Gothic"/>
              <a:ea typeface="Century Gothic"/>
              <a:cs typeface="Century Gothic"/>
              <a:sym typeface="Century Gothic"/>
            </a:endParaRPr>
          </a:p>
        </p:txBody>
      </p:sp>
      <p:pic>
        <p:nvPicPr>
          <p:cNvPr id="141" name="Google Shape;141;p20" title="Screenshot 2025-10-09 at 12.41.27 PM.png"/>
          <p:cNvPicPr preferRelativeResize="0"/>
          <p:nvPr/>
        </p:nvPicPr>
        <p:blipFill>
          <a:blip r:embed="rId3">
            <a:alphaModFix/>
          </a:blip>
          <a:stretch>
            <a:fillRect/>
          </a:stretch>
        </p:blipFill>
        <p:spPr>
          <a:xfrm>
            <a:off x="515799" y="964576"/>
            <a:ext cx="2529296" cy="2890624"/>
          </a:xfrm>
          <a:prstGeom prst="rect">
            <a:avLst/>
          </a:prstGeom>
          <a:noFill/>
          <a:ln>
            <a:noFill/>
          </a:ln>
        </p:spPr>
      </p:pic>
      <p:pic>
        <p:nvPicPr>
          <p:cNvPr id="142" name="Google Shape;142;p20" title="Screenshot 2025-10-09 at 12.41.43 PM.png"/>
          <p:cNvPicPr preferRelativeResize="0"/>
          <p:nvPr/>
        </p:nvPicPr>
        <p:blipFill>
          <a:blip r:embed="rId4">
            <a:alphaModFix/>
          </a:blip>
          <a:stretch>
            <a:fillRect/>
          </a:stretch>
        </p:blipFill>
        <p:spPr>
          <a:xfrm>
            <a:off x="3391533" y="964575"/>
            <a:ext cx="2608642" cy="2890615"/>
          </a:xfrm>
          <a:prstGeom prst="rect">
            <a:avLst/>
          </a:prstGeom>
          <a:noFill/>
          <a:ln>
            <a:noFill/>
          </a:ln>
        </p:spPr>
      </p:pic>
      <p:pic>
        <p:nvPicPr>
          <p:cNvPr id="143" name="Google Shape;143;p20" title="Screenshot 2025-10-09 at 12.42.36 PM.png"/>
          <p:cNvPicPr preferRelativeResize="0"/>
          <p:nvPr/>
        </p:nvPicPr>
        <p:blipFill>
          <a:blip r:embed="rId5">
            <a:alphaModFix/>
          </a:blip>
          <a:stretch>
            <a:fillRect/>
          </a:stretch>
        </p:blipFill>
        <p:spPr>
          <a:xfrm>
            <a:off x="6346587" y="964575"/>
            <a:ext cx="2399011" cy="289061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EEE2"/>
        </a:solidFill>
      </p:bgPr>
    </p:bg>
    <p:spTree>
      <p:nvGrpSpPr>
        <p:cNvPr id="147" name="Shape 147"/>
        <p:cNvGrpSpPr/>
        <p:nvPr/>
      </p:nvGrpSpPr>
      <p:grpSpPr>
        <a:xfrm>
          <a:off x="0" y="0"/>
          <a:ext cx="0" cy="0"/>
          <a:chOff x="0" y="0"/>
          <a:chExt cx="0" cy="0"/>
        </a:xfrm>
      </p:grpSpPr>
      <p:sp>
        <p:nvSpPr>
          <p:cNvPr id="148" name="Google Shape;148;p21">
            <a:hlinkClick action="ppaction://hlinkshowjump?jump=firstslide"/>
          </p:cNvPr>
          <p:cNvSpPr txBox="1"/>
          <p:nvPr/>
        </p:nvSpPr>
        <p:spPr>
          <a:xfrm>
            <a:off x="8270050" y="4665050"/>
            <a:ext cx="834900" cy="369300"/>
          </a:xfrm>
          <a:prstGeom prst="rect">
            <a:avLst/>
          </a:prstGeom>
          <a:solidFill>
            <a:srgbClr val="C9DAF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HOME</a:t>
            </a:r>
            <a:endParaRPr b="1" sz="800">
              <a:solidFill>
                <a:schemeClr val="dk1"/>
              </a:solidFill>
              <a:latin typeface="Century Gothic"/>
              <a:ea typeface="Century Gothic"/>
              <a:cs typeface="Century Gothic"/>
              <a:sym typeface="Century Gothic"/>
            </a:endParaRPr>
          </a:p>
        </p:txBody>
      </p:sp>
      <p:sp>
        <p:nvSpPr>
          <p:cNvPr id="149" name="Google Shape;149;p21">
            <a:hlinkClick action="ppaction://hlinkshowjump?jump=previousslide"/>
          </p:cNvPr>
          <p:cNvSpPr txBox="1"/>
          <p:nvPr/>
        </p:nvSpPr>
        <p:spPr>
          <a:xfrm>
            <a:off x="49150" y="4665050"/>
            <a:ext cx="785700" cy="369300"/>
          </a:xfrm>
          <a:prstGeom prst="rect">
            <a:avLst/>
          </a:prstGeom>
          <a:solidFill>
            <a:srgbClr val="F0919B"/>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latin typeface="Century Gothic"/>
                <a:ea typeface="Century Gothic"/>
                <a:cs typeface="Century Gothic"/>
                <a:sym typeface="Century Gothic"/>
              </a:rPr>
              <a:t>BACK</a:t>
            </a:r>
            <a:endParaRPr b="1" sz="1200">
              <a:solidFill>
                <a:schemeClr val="dk1"/>
              </a:solidFill>
              <a:latin typeface="Century Gothic"/>
              <a:ea typeface="Century Gothic"/>
              <a:cs typeface="Century Gothic"/>
              <a:sym typeface="Century Gothic"/>
            </a:endParaRPr>
          </a:p>
        </p:txBody>
      </p:sp>
      <p:sp>
        <p:nvSpPr>
          <p:cNvPr id="150" name="Google Shape;150;p21"/>
          <p:cNvSpPr txBox="1"/>
          <p:nvPr/>
        </p:nvSpPr>
        <p:spPr>
          <a:xfrm>
            <a:off x="3228500" y="0"/>
            <a:ext cx="2385600" cy="75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chemeClr val="dk1"/>
                </a:solidFill>
                <a:latin typeface="Century Gothic"/>
                <a:ea typeface="Century Gothic"/>
                <a:cs typeface="Century Gothic"/>
                <a:sym typeface="Century Gothic"/>
              </a:rPr>
              <a:t>Counting</a:t>
            </a:r>
            <a:endParaRPr b="1" sz="3600">
              <a:solidFill>
                <a:schemeClr val="dk1"/>
              </a:solidFill>
              <a:latin typeface="Century Gothic"/>
              <a:ea typeface="Century Gothic"/>
              <a:cs typeface="Century Gothic"/>
              <a:sym typeface="Century Gothic"/>
            </a:endParaRPr>
          </a:p>
        </p:txBody>
      </p:sp>
      <p:pic>
        <p:nvPicPr>
          <p:cNvPr descr="Learn to count as you practice counting to 10 in different ways with Scratch Garden's first episode of 'Mini Math Movies'. Watch this fun numbers and counting lesson that teaches representing numbers in different ways, reading and writing whole numbers, and conservation of the number. This funny math video for kids is perfect for teaching number sense, understanding quantity, and counting everyday objects! &#10;&#10;00:00 - Introduction&#10;00:27 - Counting to 10 Out Loud&#10;00:52 - Counting to 10 with Written Numerals&#10;01:45 - Counting to 10 with Everyday Objects&#10;03:12 - Practice 'Conservation of the Number'&#10;04:37 - Counting with a Calendar&#10;05:31 - Outro&#10;&#10;Mini Math Movies is a new mathematics educational series from Scratch Garden full of in depth math lessons for kids! Check out the full playlist here: https://tinyurl.com/minimathmovies&#10;&#10;&#10;Scratch Garden makes entertaining educational videos for people that like to laugh and learn! Please Subscribe to see more great fun learning videos from Scratch Garden! https://goo.gl/1biPjA&#10;&#10;&#10;Website: https://www.scratchgarden.com&#10;Instagram: https://www.instagram.com/scratchgarden&#10;Facebook: https://www.facebook.com/scratchgarden&#10;&#10;#minimathmovies #learningtocount #mathlessonsforkids" id="151" name="Google Shape;151;p21" title="Counting! | Mini Math Movies | Scratch Garden">
            <a:hlinkClick r:id="rId3"/>
          </p:cNvPr>
          <p:cNvPicPr preferRelativeResize="0"/>
          <p:nvPr/>
        </p:nvPicPr>
        <p:blipFill>
          <a:blip r:embed="rId4">
            <a:alphaModFix/>
          </a:blip>
          <a:stretch>
            <a:fillRect/>
          </a:stretch>
        </p:blipFill>
        <p:spPr>
          <a:xfrm>
            <a:off x="974150" y="754200"/>
            <a:ext cx="7156600" cy="4025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000"/>
                                        <p:tgtEl>
                                          <p:spTgt spid="1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EEE2"/>
        </a:solidFill>
      </p:bgPr>
    </p:bg>
    <p:spTree>
      <p:nvGrpSpPr>
        <p:cNvPr id="155" name="Shape 155"/>
        <p:cNvGrpSpPr/>
        <p:nvPr/>
      </p:nvGrpSpPr>
      <p:grpSpPr>
        <a:xfrm>
          <a:off x="0" y="0"/>
          <a:ext cx="0" cy="0"/>
          <a:chOff x="0" y="0"/>
          <a:chExt cx="0" cy="0"/>
        </a:xfrm>
      </p:grpSpPr>
      <p:sp>
        <p:nvSpPr>
          <p:cNvPr id="156" name="Google Shape;156;p22">
            <a:hlinkClick action="ppaction://hlinkshowjump?jump=firstslide"/>
          </p:cNvPr>
          <p:cNvSpPr txBox="1"/>
          <p:nvPr/>
        </p:nvSpPr>
        <p:spPr>
          <a:xfrm>
            <a:off x="8270050" y="4665050"/>
            <a:ext cx="834900" cy="369300"/>
          </a:xfrm>
          <a:prstGeom prst="rect">
            <a:avLst/>
          </a:prstGeom>
          <a:solidFill>
            <a:srgbClr val="C9DAF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HOME</a:t>
            </a:r>
            <a:endParaRPr b="1" sz="800">
              <a:solidFill>
                <a:schemeClr val="dk1"/>
              </a:solidFill>
              <a:latin typeface="Century Gothic"/>
              <a:ea typeface="Century Gothic"/>
              <a:cs typeface="Century Gothic"/>
              <a:sym typeface="Century Gothic"/>
            </a:endParaRPr>
          </a:p>
        </p:txBody>
      </p:sp>
      <p:sp>
        <p:nvSpPr>
          <p:cNvPr id="157" name="Google Shape;157;p22">
            <a:hlinkClick action="ppaction://hlinkshowjump?jump=previousslide"/>
          </p:cNvPr>
          <p:cNvSpPr txBox="1"/>
          <p:nvPr/>
        </p:nvSpPr>
        <p:spPr>
          <a:xfrm>
            <a:off x="49150" y="4665050"/>
            <a:ext cx="785700" cy="369300"/>
          </a:xfrm>
          <a:prstGeom prst="rect">
            <a:avLst/>
          </a:prstGeom>
          <a:solidFill>
            <a:srgbClr val="F0919B"/>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latin typeface="Century Gothic"/>
                <a:ea typeface="Century Gothic"/>
                <a:cs typeface="Century Gothic"/>
                <a:sym typeface="Century Gothic"/>
              </a:rPr>
              <a:t>BACK</a:t>
            </a:r>
            <a:endParaRPr b="1" sz="1200">
              <a:solidFill>
                <a:schemeClr val="dk1"/>
              </a:solidFill>
              <a:latin typeface="Century Gothic"/>
              <a:ea typeface="Century Gothic"/>
              <a:cs typeface="Century Gothic"/>
              <a:sym typeface="Century Gothic"/>
            </a:endParaRPr>
          </a:p>
        </p:txBody>
      </p:sp>
      <p:sp>
        <p:nvSpPr>
          <p:cNvPr id="158" name="Google Shape;158;p22"/>
          <p:cNvSpPr txBox="1"/>
          <p:nvPr/>
        </p:nvSpPr>
        <p:spPr>
          <a:xfrm>
            <a:off x="3313863" y="60125"/>
            <a:ext cx="2097900" cy="75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chemeClr val="dk1"/>
                </a:solidFill>
                <a:latin typeface="Century Gothic"/>
                <a:ea typeface="Century Gothic"/>
                <a:cs typeface="Century Gothic"/>
                <a:sym typeface="Century Gothic"/>
              </a:rPr>
              <a:t>Patterns</a:t>
            </a:r>
            <a:endParaRPr b="1" sz="3600">
              <a:solidFill>
                <a:schemeClr val="dk1"/>
              </a:solidFill>
              <a:latin typeface="Century Gothic"/>
              <a:ea typeface="Century Gothic"/>
              <a:cs typeface="Century Gothic"/>
              <a:sym typeface="Century Gothic"/>
            </a:endParaRPr>
          </a:p>
        </p:txBody>
      </p:sp>
      <p:pic>
        <p:nvPicPr>
          <p:cNvPr id="159" name="Google Shape;159;p22" title="Screenshot 2025-10-09 at 12.40.50 PM.png"/>
          <p:cNvPicPr preferRelativeResize="0"/>
          <p:nvPr/>
        </p:nvPicPr>
        <p:blipFill>
          <a:blip r:embed="rId3">
            <a:alphaModFix/>
          </a:blip>
          <a:stretch>
            <a:fillRect/>
          </a:stretch>
        </p:blipFill>
        <p:spPr>
          <a:xfrm>
            <a:off x="244388" y="804875"/>
            <a:ext cx="4429126" cy="3312800"/>
          </a:xfrm>
          <a:prstGeom prst="rect">
            <a:avLst/>
          </a:prstGeom>
          <a:noFill/>
          <a:ln>
            <a:noFill/>
          </a:ln>
          <a:effectLst>
            <a:outerShdw blurRad="57150" rotWithShape="0" algn="bl" dir="5400000" dist="19050">
              <a:srgbClr val="000000">
                <a:alpha val="50000"/>
              </a:srgbClr>
            </a:outerShdw>
          </a:effectLst>
        </p:spPr>
      </p:pic>
      <p:pic>
        <p:nvPicPr>
          <p:cNvPr id="160" name="Google Shape;160;p22" title="Screen Shot 2025-10-19 at 5.13.42 PM.png"/>
          <p:cNvPicPr preferRelativeResize="0"/>
          <p:nvPr/>
        </p:nvPicPr>
        <p:blipFill>
          <a:blip r:embed="rId4">
            <a:alphaModFix/>
          </a:blip>
          <a:stretch>
            <a:fillRect/>
          </a:stretch>
        </p:blipFill>
        <p:spPr>
          <a:xfrm>
            <a:off x="4825913" y="839875"/>
            <a:ext cx="4073698" cy="3242802"/>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